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sldIdLst>
    <p:sldId id="256" r:id="rId2"/>
    <p:sldId id="260" r:id="rId3"/>
    <p:sldId id="258" r:id="rId4"/>
    <p:sldId id="257" r:id="rId5"/>
    <p:sldId id="259" r:id="rId6"/>
    <p:sldId id="261" r:id="rId7"/>
    <p:sldId id="276" r:id="rId8"/>
    <p:sldId id="262" r:id="rId9"/>
    <p:sldId id="277" r:id="rId10"/>
    <p:sldId id="263" r:id="rId11"/>
    <p:sldId id="264" r:id="rId12"/>
    <p:sldId id="265" r:id="rId13"/>
    <p:sldId id="266" r:id="rId14"/>
    <p:sldId id="267" r:id="rId15"/>
    <p:sldId id="280" r:id="rId16"/>
    <p:sldId id="268" r:id="rId17"/>
    <p:sldId id="269" r:id="rId18"/>
    <p:sldId id="270" r:id="rId19"/>
    <p:sldId id="278" r:id="rId20"/>
    <p:sldId id="272" r:id="rId21"/>
    <p:sldId id="279" r:id="rId22"/>
    <p:sldId id="281" r:id="rId23"/>
    <p:sldId id="273" r:id="rId24"/>
    <p:sldId id="282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>
        <p:scale>
          <a:sx n="77" d="100"/>
          <a:sy n="77" d="100"/>
        </p:scale>
        <p:origin x="-37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3556000" y="0"/>
            <a:ext cx="8636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127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4489157" y="533400"/>
            <a:ext cx="68072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4472589" y="3539864"/>
            <a:ext cx="6819704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7828299" y="6557946"/>
            <a:ext cx="2669952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61BEF0D-F0BB-DE4B-95CE-6DB70DBA9567}" type="datetimeFigureOut">
              <a:rPr lang="en-US" smtClean="0"/>
              <a:pPr/>
              <a:t>6/29/2018</a:t>
            </a:fld>
            <a:endParaRPr lang="en-US" dirty="0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3759200" y="6557946"/>
            <a:ext cx="3903629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0507845" y="6556248"/>
            <a:ext cx="784448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6/29/2018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821838"/>
            <a:ext cx="8340651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2400" y="1905001"/>
            <a:ext cx="8340651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98984" y="6556810"/>
            <a:ext cx="2669952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61BEF0D-F0BB-DE4B-95CE-6DB70DBA9567}" type="datetimeFigureOut">
              <a:rPr lang="en-US" smtClean="0"/>
              <a:pPr/>
              <a:t>6/29/2018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13811" y="6556810"/>
            <a:ext cx="38608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78603" y="6555112"/>
            <a:ext cx="784448" cy="228600"/>
          </a:xfrm>
        </p:spPr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71744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6/29/2018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571744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71744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6/29/2018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6/29/2018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61BEF0D-F0BB-DE4B-95CE-6DB70DBA9567}" type="datetimeFigureOut">
              <a:rPr lang="en-US" smtClean="0"/>
              <a:pPr/>
              <a:t>6/29/2018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6384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97416"/>
            <a:ext cx="786384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0"/>
            <a:ext cx="9652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6/29/2018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797292" y="1004669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795609" y="998817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5464" y="1143000"/>
            <a:ext cx="4572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85464" y="3283634"/>
            <a:ext cx="4572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6/29/2018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884909" y="1041002"/>
            <a:ext cx="560832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6/29/2018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37600" y="274956"/>
            <a:ext cx="2032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57088" y="6557946"/>
            <a:ext cx="2669952" cy="226902"/>
          </a:xfrm>
        </p:spPr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6/29/2018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556248"/>
            <a:ext cx="4876800" cy="228600"/>
          </a:xfrm>
        </p:spPr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39328" y="6553200"/>
            <a:ext cx="78444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10871200" y="0"/>
            <a:ext cx="1320800" cy="6858000"/>
          </a:xfrm>
          <a:prstGeom prst="rect">
            <a:avLst/>
          </a:prstGeom>
          <a:blipFill>
            <a:blip r:embed="rId15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609600" y="1609416"/>
            <a:ext cx="9652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5661248" y="6557946"/>
            <a:ext cx="2669952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61BEF0D-F0BB-DE4B-95CE-6DB70DBA9567}" type="datetimeFigureOut">
              <a:rPr lang="en-US" smtClean="0"/>
              <a:pPr/>
              <a:t>6/29/2018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609600" y="6557946"/>
            <a:ext cx="48768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8335264" y="6556248"/>
            <a:ext cx="784448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530" y="2601508"/>
            <a:ext cx="2783848" cy="2468033"/>
          </a:xfrm>
          <a:prstGeom prst="rect">
            <a:avLst/>
          </a:prstGeom>
        </p:spPr>
      </p:pic>
      <p:sp>
        <p:nvSpPr>
          <p:cNvPr id="4" name="AutoShape 2" descr="Image result for mom and dad"/>
          <p:cNvSpPr>
            <a:spLocks noChangeAspect="1" noChangeArrowheads="1"/>
          </p:cNvSpPr>
          <p:nvPr/>
        </p:nvSpPr>
        <p:spPr bwMode="auto">
          <a:xfrm>
            <a:off x="3643842" y="174078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446" y="221810"/>
            <a:ext cx="3046236" cy="40668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2081" y="676835"/>
            <a:ext cx="6290875" cy="1752600"/>
          </a:xfrm>
        </p:spPr>
        <p:txBody>
          <a:bodyPr>
            <a:noAutofit/>
          </a:bodyPr>
          <a:lstStyle/>
          <a:p>
            <a:r>
              <a:rPr lang="en-US" sz="8800" dirty="0">
                <a:latin typeface="AR CENA" pitchFamily="2" charset="0"/>
              </a:rPr>
              <a:t>“</a:t>
            </a:r>
            <a:r>
              <a:rPr lang="en-US" sz="8000" dirty="0">
                <a:latin typeface="AR CENA" pitchFamily="2" charset="0"/>
              </a:rPr>
              <a:t>Happy birthday, Princess!!!!” 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365530" y="4744011"/>
            <a:ext cx="7644000" cy="1555864"/>
          </a:xfrm>
        </p:spPr>
        <p:txBody>
          <a:bodyPr>
            <a:normAutofit/>
          </a:bodyPr>
          <a:lstStyle/>
          <a:p>
            <a:r>
              <a:rPr lang="en-IN" sz="4000" dirty="0" smtClean="0">
                <a:latin typeface="AR CENA" pitchFamily="2" charset="0"/>
              </a:rPr>
              <a:t>Mom and Dad presented the large box to 12-year-old Tara with  great pride.</a:t>
            </a:r>
            <a:endParaRPr lang="en-IN" sz="4000" dirty="0">
              <a:latin typeface="AR CENA" pitchFamily="2" charset="0"/>
            </a:endParaRPr>
          </a:p>
        </p:txBody>
      </p:sp>
      <p:sp>
        <p:nvSpPr>
          <p:cNvPr id="5122" name="AutoShape 2" descr="data:image/jpeg;base64,/9j/4AAQSkZJRgABAQAAAQABAAD/2wCEAAkGBxITEhUSExIWFRUXFxYYFxUVGRcYGhgYFxgXFxgaGBcYHSggGBslGxgXITEiJSkrLi4uGCAzODMtNygtLisBCgoKDg0OGxAQGy0lICUtLS0tLy0tKy0tLS0tLy4vLS0tLS0tLS0tLS0tLS0tLS0tLS0tLS0tLS0tLS0tLS0tLf/AABEIAOEA4AMBEQACEQEDEQH/xAAcAAABBAMBAAAAAAAAAAAAAAAAAgMEBQEGBwj/xABEEAACAQIDBAYGBwcDAwUAAAABAgMAEQQSIQUTMUEGIlFhcYEHFDJSkaEjM0JygrGyQ2Jjc5LB8FOi4STC0RVEVIOU/8QAGwEBAAMBAQEBAAAAAAAAAAAAAAECAwQFBgf/xAA7EQACAQIEAwUHAgQGAwEAAAAAAQIDEQQSITFBUXEFMmGRsRMigaHB0fAU4QYzQnIVI0NSwvFikrI0/9oADAMBAAIRAxEAPwDuNAFAFAYVr0BmgCgCgCgCgOCJ6QcRs/HY4CPPE2ImO4kYpu2Lm0i6EqGHWK21uDfmc87UrM6VRjKCkn1H8N6VNqNKqokEhdgqRCNtSxsFU7y9+8m3OqRqyk7JG88LThDM2ztuBaQxoZVVZCozqjFlDcwGIBI8hW554/QBQBQBQBQBQGCaAFN6AzQBQBQBQBQBQBQBQBQBQDbNQCkoBVAFAFAFAQduPiBBIcMivPltGHOVcx0ux7BxtztbnQlWvqedukvRXHQMZsVC7SOx69xIsjHU53Xh3BrfC9c7jJbnoxqU5aQ0a+a5Ft6IHgXHr6wUidEIgDXGeR+quUk5cwjuLcy+nCrwVm2c9eblFRWy/F8j0ADWpymaAKAKAKAKAKAbLXoBYoDNAFAFAFAFAJJoDHzoBYoAoBtmoDKrQC6AKAKAKAKAKA5z6atoGLCQqCQHxADKDbMqxyNbyYI3ioqk3ZG1CKlOzOP4sRFd5KpykEKl+s5Ph4cB41je52KKhdcWbn0G9JeMSWGHFHfRSNHGSwG8iLEIpzrbeKCRfNduJvpY3jVvKxjVwuWGZfE7nWxxhQBQBQAaAbY3oBSrQCqAKAKAKAKAwaAwKAxQCwKAwwoBKrQC6AKAKAKAKAKAKA436fcXeTCQlQVCyyEHgSSqjwIsde/yrOpKx1YampXfKxyhsSbj6K1hYWIIA7Lk3rBq/E7YvLtH0MpLJcMDkKkMMp1DA3U37iB/zRWWqJlmmrS0X5xO0dHPTJhTAnrYlWcArIUiZkYqSMyleFwAbciSOVdKkjy3SlfRMuofS1sdiAcUVJsOvFMvEgakpYceN6sUaa3NxweMjlQSRSJIh4OjBlPgy6GhA/QCXFACLQDOOx0UKbyWRI0uBmdgouTYC50uTpQEigCgCgCgCgCgElaAUBQBQBQBQBQBQBQBQBQGCwoABoDlXp+wK+r4fE3AaOQx5b6ssov1R9ogoDbsLGqTjdG9Cpkl1OMI4IuDeudqx6KknqhqXFBTYdZjwUf37BUqLepSdVLRavkToY7KB8fE6nyvWcnd3N6ccsUmKIqC71EbNxs2Dkz4aZ4SToUawJGuVlPVccTZgefdW0ajscU8PC9uf5Y670M9LquVh2gFiJsFxK6RseH0i/suXWuV4+zW0ZqRx1aEoeKOrqwIuDcHgRVzEaxWKjjGaR1QXAu7BRc8Bc86A88elvpb63jnhDgwYdjGouArScJHN9Cb3QcdFJHtGs6l3ojqw+Vavc2Doz6XGw+Gihnw28ESBTMs12ZV0BKGPUhbX62pF+dQqqvYmWFlZyTVjtgNanIZoAoAoAoAoAoAoAoAoAoAoDStqdKpmB3aLFDvjE05kBkTIzI5MRQqpLqEF2JGcEqLEVnKpa64m0KLlZvYpNm+lCCBZ4ZJJcXLFMyRZEGZo8iMN5J1Y7q5kS97kIDYk3LOlG8jSGEqVZuNKLf5z2K5+nmPxiB4yuEia+VUAklIBIuZXGVQbckv31hVxWV2ijycTinTm4RWq4mldIcIDJHNJmlzExyNKzSE5tUYlyeDad2esYVpzum9dzjjXqTjJX13XDbc6l6HNqgwy4I8cO2aMHnDKSwt9194vcAtdlGeaFz0cNU9pTTe5z30m9JPXcaQhvBh80cVuDNwlk8yMo7lv9qqVp/0o9jCUbLO/gabLhUbVlBPbwPxFZKclszqlShLVoVFAq+yoHgKhyb3LRpxj3UOg1BYCOf+CgHF2HiMTDvIk6hkWONuG9kJ9mM9igMS3Dq27bbU0ovU4cRUc1aHn9ht9lTrh1xDANGcodl/ZllDoJB9lWRkYNwIYA2OlJR10FKq2ve/OpP2V002hhQkcWLdYU0VCEZV14ddScnK19OVuVlUdissPBO729P2InSHbuMxbhsVMZbFiikKIxmtcBAOroLX1OnE6ioc8yLRoezd1v8AL9vzoTOifRCTHJiHwuXPCI23JAGcPvAVV72VgYzodDfiKsouS1KTqxpy91aMkdBehT7QxDR9aKJLid7WIPDdZT+0J4g6qAe4FCLvqRWqxS9ziemAK2OIzQBQBQBQBQBQBQBQBQFJtzpbgsIcs06iS1xEl5JT2WiQFrd9rVDaWrIckldmi9Iun2KxEbxYSA4dWFt/O9pAOeSOInKbcywIvwrnnioLbU5Z42nHbU0Ta21BabCrCymW8kkhnZjmkJJzWtvrkH2wDl0uRoKe1TWY93smksdfJpFb39PEqJE6oRRYsQiAcixtew5Dj5VlHe7Ppu0cRHC4Sc46WWnx0RuMChVCAaKAB4AWHyrmbu7s/JnJt3ZG2nhN7E8Z0zA2PY3FT5EA+VTCWWSYpzySUigj2zPDH61CckhieGU63VJLLJa2oZXUMDyy120nkm4+X0O/CNU67pvZ/noVK2HVtYroVOhXuKnUedVaa3Pr4Si17oqoLATQXsSNkbPnxTZcNE0uti46sa8PakOnO9hc91XyW30MHiI7R19PM6N0d9G0aWfFsJn/ANJbiIdxv1pfOw/dpmS2M3ml3n8OH7lzsecYrEmZABhcMTFBYWDy6rLIvLIq3jUjTrSUeitxKReZ34LYr9jYd4Ww5eI7uTf4SVSpsBFNKMIzKfslMyX4HeJytVpO9/MrFNWv0+xp3pC6HjCHfwj/AKZjZl47lm0A/lk6DsJtwIqE83U0Ty6Pb0/Y01Do0Z4gXUnsHD4G3yo98xono4P4fngd/wDQnspYtnLNkyviGd2JvcqHZY+PAZdR96/OumKsjzKss02ze4YFS+VQtyWOUAXZtSxtxJ7asZjlAFAFAFAFAFAFAFARtpzvHDLJGm8dEdkjvbOyqSq3sbXIAv30BwnaPTfF4uFZZcSUSS+XD4a8QNtCGlBMhA5kMB3a2rkqVp5nFaW4mNGNfE4j9PRVnxfJcyN0bZGw6uqKjNfOFFuupIa/M6jmTXJWuptN3PKxUJQqyjJ7Fqr1iYXNOEudnmP7RiV+6OqnllAPma65K1o8j9R7Cwv6fBRXGWr+O3yJexoM89zwjW/4nuq/BQ3xFUm7Q6ni/wAW4q0YYdcfef0+psbC1c58MzOa4tQm5ruIw4WaWIi6SjeDs16sg+Nj+OulNuKkt1p9jeTbjGa3Wn2Og9Fkgx2DQYmKOWWEmFy6gtmS2Vg3EZkKtp7xrZviuJ9ThqirU4zEY3oJs4HSOQHsWWS3zJtRanZGMnxGsL0NwCG/q4c/xWeUf0uxX5Ve7Lewg+9d9WbNh8RlAUKAo0AUZbeAGlVcSXSXAnRyAi4qjMWraGVAAsBYDgBQgzQDWKwySI0cihkdSrKeBBFiKJ2DV1Znn/bHRySHGjAg3ZpUjidvtJOckbHzIB70NdEUpfExlNxjfivRo9VRRhVCjQAADwGgrc4BdAFAFAFAFAFAFAFAFAan6UcZu9nTLzlyxDvDsM4/oD1nVllg2dvZ1FVsVCD2vd9Fr9Dz3gYgAWUWUk5RyC8rdgOrfirkm3sz6fCUKUHOpTikpPTotvPf4lv0Uls08PYwkXwcWb5j51nXV1GXwPhv4iw/s8W5Lj+fcs9u4jLCQPafqL+LifJcx8qypK8r8tTz+zMN+qxUKXN69FuUNan64kkrImbP2hFBH1iWkkJfdp1msbBLj7IyheNhxqJwlJ+C0ufmOOjX7Tx03Ri2r2XRaF9s+USRpLwDqrW7MwvasZRyyaPGlDLJrkOslqqUaKrpFFZEn5xNc/cbqv8AIhvw1tSerjz9eBtS1vDn68C06E4/c4wIT1MSuQ9glQFoz5rnXyWtoO8bcj1OyK9m6bN4kJJPbetUfUrRCQakBQkl7POpHdVJGVXYoINuTSbYfCL9TFhwzacZGKkEn7ptbuNTlWS5yqTzuPCxfbI2rHiFZ47lVd0v2lGKkjuuDVWrF009UTqgk1HpZsQS47ZeIGhTFRox7VB3y3/FGR+OtqL1sc2JWlzq1dJxBQBQBQBQBQBQBQGGNqAyKA5P6eNodXD4e/EvI1r9UWyA6cNGkF+2sa3BfHyPX7JhrOfhl46Zt3ptonrzaOZ4TKQCCGv7KqQb8tbcBXK01ufRxrU5r/Lat4cBYkeDFRu0VwyOr5At8uhB00Fmt/zVmr02mfP9t4GeLcVQWaXLp/2zPSPbEZkT2rBSVGUgszaWA7QAR+KqU6Ty6HJ2Lhv8OrTniU1OyUVu3flbTw3K9YZpfa+iT3Rq5Hefs1LlCG2r+R9VGlisT/M/y4cl3n1fAnYbDJGLIoA+Z8TzrGU3J3Z6GHw1LDwyUo2Rf9H3thYP5SfpFVq999T8YrO1SXVk8kE1mZDc0YYFSLqQQR2gixqU7O6CdndGt4eN8m7BIliYKrcw8ZDRP52RvOurNaaktn9dzpzunWVSPHXz3OvbMnGJgjxCAAutyt72b2XW47GDKfCt+7ofX062aK5ETbGMGHieV1Nl4KOLMTZEXvLEAeNFqzodRRjcmxQOfs28eX/mobRLmkT4IQot8TVG7mMpZmNZYkdmsqu+UM2gLckBbnx0HfUalfEj7L2fFhIRFGDlBYi5uSWYsTc95NW1kxCHBD8eN11Fu+mU1dLkQ+k2GmdITAgkdMTh5cpYIMsUgdrseGgtwPHgatTdpXZyVk5Rsh6bpVi8MQ2JjgaIEb1omkVolJAzWe4kVb3Oq6AkDlW0aqbsc0sPJRzXN4BrUwM0AUAUAUAUBgmgGyb/APigHBQHDPSZjd7tGXsiWOIeS5z/ALpGHlXn4mV525H2f8P0suGc/wDc35LT1ualjI4RklcKMuhbgb3Nhca8DVac6n9J1YzDYOSbrpLx2fnu+g/s7FRspd8wjJ+iL3vJYWIBIF7HNp33rWqm0m/jY8vsuvRVWdKlO7bVm97W215O5X7SxhLq0cYfLmBCkDKGsbXPE6X/AMFZwjdNSdj0sRWlCpGVGOdq6lqtL248/D7iU2qn2w8f31IHxGlQ6MuGpePadLaopQ/uTt57EsTqVLBgQATcEHh4Vnld7M7VXpuDnFppa6O5M6PbTtHFFKuUhVVTe6tpoD7rdx0PI1arC7con5Z2n2PicOvbyV4vXThfgzYFFzXOeIhTLbhUk2KqeNUnDm1pRY3sRmjBIt3lb352TSt4O8LcvQ2jrT6ej/f1LvoftgxLioAeEb4iEtc6gZZRbsByNb941vD3kvI9vsuvmpOPFFji9lMMXhCXmkj3wJaTEM6MywzSKTBbICHVSCLWNrDs1dsrsejKHvL7m6VgbBQEBtjQGYTmMGQG4JLWDWy5gl8ue2ma17c6m7tYrlV7itofZ8/7VMTelxIlXNiv29tWYGGCBZZGfePKuHC771dB1ihYgKS7IvbqcutWhG7bPOxMlFpEjA4CXHARHCTwQGwkOK0fd8WRVLM7s3s3JsATxOlXjT1uzCVdZcsTpFanMFAFAFAFAYJoBBN6AUq0AqgOTQ+jLFYiaSbEzrAskkkhSIbyTrsWtnbqIRe2gfhXP+nTk5SPZXbNSlQjRopKy33d+NuC1vzNy2D0B2fhSHSAPKLfTTHevccwW0T8IFbqKSsjyqtWdWWabbfico6Y4f1STGYYDQSZoBbTLijmWw7FkaQfgrirQ/zU/wA0PP8A0sq+MhTj/U1+5pqYcQyALojgC3Y6j/uA+Iqql7SOu69D9EVKODrqMdIT06SS/wCS+aJlUPQGZYEOpQEnTQam/IW1N+yrKUuDOTEQw0IOrVSSS1duH5w4mwbK2bl+kk9vkOSA9na3afId+M58FsfnPbPbM8fUstKa2X1fj6E93bOsccbSO2YhFKg2W2Y3YgcxpzvUU6efiebhsNOvJxhwM4efPfQgroysCrKexlOoOtRKLg7MzqU505ZZLUZ2+hljYqOutnXvZNfmAV8DVoT97UmE1m12ejK7DbQMTRYqPXdkSWH2oyLSL5xlrd9q1p6Syvob4Oq6FdX6M6ZH0cwagTYbDQLJYPG6Iq3OjCzAdVWGhtyY1tmezPqckd4ot8JiVkQOvA348QQbMrDkwIII5EGqNWLp3HqEjOMxSRI0kjBEUEszaAAUSuQ2krspOj74mdJZ5wYxI98PCwAKQqOqWFrh3uSQeGnDhV3ZOyIozlfMzG2cemGjMkt7CwVQLs7H2UQfaYngKtFXeh0zqxjHM2XfQHo/LEr4vFC2KxFiyg3EMS/Vwg917sRxYnjYGulKyseNUqOpLMzbgKkzM0AUAUAUAUAlxQAq2oBVAFAFAFAcp9NuyBmwuMA4FoXt3hniJ7gd6PGUVhiF7jPV7EyLGxclrZ262OY42LOoQe0zKqnsYkWby9ryripu0rn0/bNeNHBTnLht1vp5biUY26ws4OVlHNhp1Rzvy7birta6GeG7QpVMIsTJ2jbXwfH9i82Ts3L9I4u/IcQgP5t2nyHacZzvotvU/P8AtntmePnljpTWy5+L8fQtgBbvrI8TSxW4KfDPiVhnnxMU29X1c4bdWBPVGoVnBsSGzWFj2V3UYWjmS63ue72dTo5VLXMbz0i6NGWNGhf/AKmNVUSSH65RxSYgag6kG11J00JBO0tJbHo4nCRrwyvfgzn3TDZaxSxYcBp5gm8xDtIyxkvcIgS9lTRjYKTotybk1N4xjy5cyKXZEqy9lh0k1a8nwImGwxBUyBZFUj6AZo4mA+ySnW+NxpqpGlZKpFPb7nsUv4Wo04XzZp83t+ePy4HUti9IsNIipCAjKANwbIUUAWyqNGUaC63Hhwq++pz1KMqUsk1Z/m3MenwLsxlw0u6drbxGGaOS2gJUEFXsLZ1OoAuGsLWvwZi4tO6GFj2hexTDqPf38reeTci/hm86e6M0uS8/2HoNglmWTFSnEMhBRMoSFGHBliuSzdjOzEcrUzciMt3eQjafSiKOT1eFWxWKPDDwdZhw1kb2Yl1Fy3bwq0abkUnWjEs+jfRKUzDG7QZZMQL7mFPqcMD7l/bkPNz4DQCumMVFaHFObm7s3KrFAoAoAoAoAoAoAoAoAoAoAoAoCk6a7I9awU8AF3KZo+X0kZDx69mdV8r1DV1Y0pVHSnGa3TT8jgmxI95KHt1Y0zfik0HmFzf1V5Uvdjbn9D0f4txynCnRg9H7z6PYtZMNEjmdrKbasTYC2l9dAbaX7BVFKTWVHxqr1XT9gm8t728SO+2r/UxmQ+8eonjmIu34QauqVu87eoVNR77t4bv8+JACT4hZHvJLHGrNJuPo4UVRds85OptyzX7FrohRf9Kt4s6aVGT1hG3i9X5ft8SR0dx+IwkZEEWFjdrkuYnZ7ElgpfONBcDhy4X1pKtFvW7PuaHYdWNNXmk7cr6+Lv8AQ6P0d6XQYm0bEQz84XIuT2xtwkXw17QKW0utjhqQlSnkqKz9enMg9KehzTytiYJQkrKqskgvG+S+XrL1kNja+o7qh2krM2w2JqYeTlC2u6fgaJtXZWLQhJsO8acXkS8iEDgBIg6oPMtl0051Cp5dVqemu0Y4hqnP3Fx138E/Hje2mnEHRWAvY8wew8ipHA94rBNxeh7FSnTqxtJJosMFtzGQi0eIJHuzKJf92jnzY1qqvNfQ8ur2PTf8uTXXVff5ktume0be1hR37qT+8tqt7SPJnM+x6i/1Fbp+5ddB9lzbUWZ8ZjZjHHKEEWHKwRuDEjnMUGdh1/erqpKLV7Hg42MqVV0817W1Wm6udM2JsPDYRN3hoEiXS4QWLEaXZuLHvJJrY4ixoAoAoAoAoAoAoAoAoAoAoAoAoAoAoDhHTTZE+AxExVBHhpZWkXEG7L9JqUNrCIqeqMx1AFgda5K1G8s1r+BxYynOcs7vLRK3K23wK/YfRbF40h4YWdeIxOKJSPxjBF28US3fURoye+iMoYapJe97q5L89WzCT4LC4t48VG+PSJsjMrCOPeKTnCYfhKAereR+Kk24VqlTpu1j18N2U3DPBL47/nkbV036ZYPFYCLC4JgN5KiyQ5d20cUYMrAx8lJVFuOqbnU1arO0G0deAwspYuEJq2t38NTTq8w+8GsTArrlYeBHEHkQeRHbVoycXdGVahCtBwmrpm/9DelG9C4fEMBiBornQTgcx/EsOsviRpw6E1LVHyuJws8NLLLVcHz/AH5/I2vei9ri/jUGBxJ5V38giW2Hd3aC3AKDw7lb217AbcqrVSevFbnvdlupCEYT7stY+Hh8VqvijGIxqKct8zckXrMfIcPE2FZxg3rwPQq4qnTeW95clq/L6uyGGwskpBkIVAb7n2sw/iG9r9wuPGr5ow7u/P7HNKhWxDTq2UU+7vf+5/RXXU7H6HIrYOZ+b4mUn8Kxxj5IPjXbR/lo+U7V/wD2VOv0RvlannhQBQBQBQBQBQBQBQBQBQBQBQBQBQBQCZIwwKsAQdCCLgjvB40Bz/0tdIsZg/V/VpRGsm9DtkV2uu7KBc4IGhflyqlSWVXOvBYeNeo4SdtLnDvVzzkc/wBPzNrk871zOd+B9BTw2RKKk7Lp9iRsWMGVmBuFUKDe+rG5+Sj41Sq/dSOjAQjKvKad0lbnq3r6IveNcx7GxihIiWMMLMLj+44Edh76lNp3RSpThUi4zV0Zxkk8kZiOKm3ZFipKtccwWIzkHndta1VZrgjzKnY9GW0mly3Xz1+ZEXZwsAzyMBwGbKLDlZAot41X2j3SX51OtYNWtKUmutl5RsSoIEjFlUL3AAeZqjk3ubU6UKaywSS8BdQamwdFenK7OhxMTKXd2EuHXXKzFQkgYj2VXIjntzm2td9CovZ68D5LtbBTljE47TV/LR/TzN46FekeDG/RSgYecAtlZro6jiUcgagalTYjlcAmt4zUjyMRhp0X723M2vZm1YMQGaCaOZVbKzRsHAawNrqbXsRVjnJlAFAFAFAFAFAFAFAFAFAFAFAFAFAJVr0Bzv05Rf8ARQycAmIW5PJWjkX9WWs6qvE7uzqihXTbsrM4qGJBPsqNS7dncP7n51y7acT6aMZSWfuxXF/RfV/C5nAzbnrAHdublftXPBgOZPEr2eGqaz6cUVoS/Te/Fe5J6r+r+7q93Hltqtb6OQMAykEHUEVzNWdmexGUZxUou6YomoLBQBQADQBQBQETaeFEiEE5SOsr+6Rz8O3uq9OTizlxmHjWp2bs1qnyf25mtxi7WkQZuWcmzd6Ai3lxrre2jPBgrzy1YrN4t2fjFWt9eZ2f0ESMfXV+yGgI+8VkzfILWtHunm9qfz7eC+p1etTzTBNACmgM0AUAUAUAUAUAUAUAUAUA2zXoBSCgNN9LGw3xOCzRjM8Db7J76qCHW3aFOYd6gc6pOOaNjpwddUK0akldL88+RwAHfEN+yGqg/bPvEe6OQ51ydzTj6H1mZ4uSl/prZf7nzfguC47kwjW/OqHXZXuIw0jqxZdFv7B4Mebfum/Pu56WmSTVmYU/aKbnDRcnxfF+H1td3urWcGLVja9m906Hy7fKsnBrU7YV4SeXZ8n9OfwJ8MZuABdjwHZ3moSJlLTwMzKymzga9gHxBtxo7rciFpK8Rl1t3jiD2ioZrF3E1BIziMSqC7G3YOJPgBqatGLlsZVa0KSvJ/d9FuyqxWIdwHt1BZgg1LDtJGhI4gDTTmbW2ioxduPM4akqtSCrW91a5Vq2ud1u+KSutOLtbJCuvJlOvaD2VGqZo1CrHg0ze/Q5tKaLF+qRqrRS55JC1y6CNAoZXvqt8i2IPt3v29VGbeh872vhIUrVFJ3elnr899PjudtJrc8QbJvQCywAuSABxJ4UAmGdXF1ZWHapB/KgHKAKAKAKAQdaAzbsoDINAZoBtmvQClWgFUBE2rs6PEQyQSrmjkUow4aMLaHke+gPO3SLYMuCnbDy62uY5LWEsd7Bh2EaBl5HuIJ4qtPK/A+w7OxscRTyvvLdfVfmnkVtZHohQDKIHZrgELZdRz0Y/wDb8Ks20jOnCNWcsyulprz3f0+KJz4iSIb2Nycq+y3WBIXgb9YcNLGiabV0UrUpQpyySel2k9U/PXyZOxe1HVBLIkbk2CICy+0QLm9+6pUYSMJzxFFNKz1SvrHd2/8ALmVr7SmOu7jH42I8gEGlUyR5s6VVxCVlGP8A7N/8RuPEyOt84W99EW1jwIJa/A9lqNRi9i9J1a1PM52vyVrPk732fKwQroCRZiBm1ub/AHjqaiTNqMMsU2rNrXj8+IpECjTQXJ+PHwo22XhTjBWitNyHEuVyqgsjXIygtlbmNOAPEd961equ9zxKuMw2DquEqkVF3dr6xfFW3s9143Rvvo627DgRNLJDLJNIQihQgVI111ZmBBZiSbA6KnfWkKkILxPmO0+16NereLvFaLR+fx+xsOL9JU7XyQxRdhctL/tXJrflepeJXBHlPHx4I13HdL9oSk3xbop+xEsaD+rKX/3Vk8TPgc8sdUe1ka/tCPegmVnmIBsZneUg25GQm1Z+1m3uZfqKsnrJlRh8JGApyLcAa2F727eNbuTvuTKrPM7SfmWKbQnGi4nEKOxZ5lHwD0zy5krEVV/UOjbOL/8AmYv/APTiPyz09pLmT+qq8/Qkp0oxy/8AvJ/ORj+omp9pIfqq3P5L7GI+ne0SbRYqaTvGQqPF2W351LnJd52N/bVlrOVuq18jcvR70l2g+0FixWJ3kUsUxRAqWVkKMpzhQScuYVenVzNo6aFdVG0dZArY6RVAYIoDCrQCqAKAKAq+kOwMPjYtzOmYXurDRkbkyNyPyIuDcEioaTVmXp1JU5KUXZo4x0n9H+MwhLKhxEPKSIEuo/iRDrX71uNLnLwrmnQa7p9Fhe2YSWWto+fD9jT9+ti2YELe9uVuN+yscrvY9ZV6bg5qSaWugvBIQgvxPWPi2p/O1Vm9dDfCQcaSvu9X1evy2JCOR/cHgaqbuNyPtJiVufej8gHXQVeHe8/Q5cXFKj8Y/wD0hQFQWG4jZyPeGYeIsG/7fnUvVXK0XlqOPPXy0f0JFUOsVsbZgmMzl5FKyZRlIsAEQ8GBHE1edTIkklsfm/8AEWJm8ZKD1jyd7epZNsmYeziL/wAyNT80K1l7SPGPzPn81PjHyf3uJGHxSH2Ym4ahmQ9twCpHzqylT8ULUubXwTMT4iYm7YeQd65G89GufhUvK9pL0JcIvaS+a+hHO0EHtZk/mI6fNhans3w1K+wnw16NMcTEo4OR1bQ+yQfyqMsk9UVySi9UyCo0HhW5LETTKguzAePPw7aJN7ExhKXdRiPev7CZR78lx8E9o+dqhuMd35F3GEe8/gvv/wBkiPZK8ZWMp7G0TyQafG9UdV8NCHXa7it6+ZYBbaWtblWRgWnRLEZNo4I30MzKf/shlQfMj5V0YZ+9Y7sBK1RrwO913HrBQBQBQBQBQBQBQBQGr9NehOGx8LqY4knIGXEGJWdcrA2J0JU2IIvwJoTF2dzju3+i2OwhJmw7Mn+tADLHbtawzp+Jbd9ccsPJban1uH7doz0qLK/Nff5FHDOrC6sG8DesHFrc9inWp1VeEk+jG9oH6MnsKn4MDUw3MsbpRbfh6oQcZH/qL/UKtklyMJYqgt5x80SJsJNlWfcyCNWCvIylV6/VW2axPWK8ARVsjszleOpe2pqL42btpZq2/WwRyhmCL13PBEBdj4KtyfhVFTk9kejVxuHpd+aXx18ty46LIVjkzKVYzy3DAggqctiDwIy8O6s8RpJLkkfl3bFZVcZOa2b+RcE86xPMAa8TUDcwKECkW9CUrjE+zo39uJG+8qn8xV1OS2ZeM5x2bRWbU2JAscjIhRlRiMjOouFJHVU2+VawrTckmzWNWUppPXqkQdmYNFVXC3cqpLtdm1APE8B3CrVJttopVqSbceHInVmYmeHj+VAYoAim3cuHk9zE4ZvITJf5E1tQdqiOrBu1ZfE9HV6B7QUAUAUAUAUAUAUAUAUAUByrpT0QwseOaSeFDh8WcwksFMOJt1lLixVZQCwN/bDD7QrKqna6OjDzSdn5/uLh6CbPRlkCv1SrC88pW6kMLgtYi4HGufN4fI75VJyVnOVv7nb1A4yGPFzjcs8ZjhlMsCGXKxMkRBWIF+Eam4BHba4vZRlKOhhnUJskTdIsFlKMsrq3FThcSwPiDFY0VOZMq0Hv6Fp6NN0TjWig3K+sIAhj3RA9Ww51SwK3vex7a6YJpanDUactDmuznzCSTm8+Jb+qeQ3rzcT/ADGeFjP5z/OBKANc5zGKECg2lqE3FxrapJSF0JIG1xaGX+W/6TVod5dSYd9dUVOB1ij+4v6RWs+8yKnffVj/AA8fyqpQxQBQEPa99xIRxCEjxUZh8xV6TtNGtB2qx6npTBziSNJBwdVYeDAH+9eme+PUAUAUAUAUAUAUAUAUAUBB25suPFYeTDyezIpUnS4PFWF+asAw7wKA0DZWxcJLGRNgsNvo3aOYCGOwlTiwGX2WBDr+661U6I2a2JOEwUWGxsG6jjiSWKeMrGqoC6mOWPRQLkKs1A1Zm1XoSQOhzWO0JDwOLf4R4fDxn5oasYS3ORdGAfVoeZKAnvvrf515NbWozwcQ71ZdS1RbVkZIG01oBoGoKilkoExbGpLMhbXJ3Mo/hv8ApNWh3l1Jp99dUVOA0ij7cieXVHzrWfeZFTvvqx/jVShigCgG50zKy9oI+ItROzJi7NM7l6PsTvNmYJ73Pq8QJ71QKfmDXrH0ZsFAFAFAFAFAFAFAFAFAMYjE5fsk+HCobIbHInzC9iPGpJNQ6RQbjGxzj6vFDcyDkJowzQt+JN4hP7kQqGaU3Z2K7pK2RYZ/9DEQue5HbcSHwEcrnyqEay2NptQFLsCXd7JxGIJtnOPxF/3WkmdT/Rlqxzvc5jsWMrh4dLWij+OUV49Tvvqz5+t/Mk/FljG1xVCiElxUC43ahUyTyoAvQkj7U+plP8N/0mrw7y6l6ffXVFPs/wCqj+4n6RWs+8yKvfl1ZIqpQzxoDFAAqAdX9D04/wDSolJ+qknjPdlmcj5EV6sXeKZ9DB3gn4G5xzKeBBqbl7jlSAoBnEoxHVNv87ahkMhrhpfe/wBxqLMizLCIEAXNz21YsYeVRxYDzpcXGWxyDnfwFRdEXQ220V5KflUZiMw2dpHkvzpmGYQ20mtfqgDn/hqLjMal0o22uLw8mHw5M8vVZGiF445Y3V0ZpjaMZXUEqGLWB0NTdloqT2HNuRLJhJkmKxq0Lq7EjKmZSL5jyBPGh1PbUe2ftZ22amKZWz+q71lsb5hHmIA46kaVJS+hX7aBg2HJEr3VMCYwQRZhucl9NDe9/Oq31OW+ppsGiKvYoHwArx29TwJSu2LqCAJvQgUptQstBBNCo4HFqktfQhbTH0Mv8t/0mph3l1Jpd9dUVOzvqo/uJ+kVtPvPqKvffVkiqlAoAJoAoDoPoYa+GxkJ1y4tmt2CSOJvzDGvSpO8Ee7hnelHodFhwaqbi9++r2NrEipJEk0BjLQETEY+xso1HE1Vsq2QpJ2PFjUXIuN1BAUAUAzjMUkUbyyNlRFZmY8lUXJ+AoDhnSbpFPtBjvCUgv1MODYWvcNLb234HXQcqylU4RPoMH2bGMc9XV8uQ3hWMEd0mkjAFwY5HUDsst7dpsR1qhTkbVMHQfC3S5a7P6YykBsVF6yUa8SysqIttVd1RTvJAeF/Z8dau6yRjDsmtPVuy4X38l9yzl9J2N+zBhrdjGX87/2qFXXFGkuxqlvdkvmvuVUnS4HZeJwcyiNrWgIN03byraIE6gopNr/ZXuNXjNS2PJxWBrYfWa05rYmQY2GT6uRG+6wP5GvKcJR3R8pKnKO6Y9aqlB2M6VJZD6x62HtdvZ/zVkuBe3DiNyhlOV9R/moNQ7rcq7rRje7/AOD3GosRYibW0hlH8N/0mrQ7y6lqek11RT7O+qj+4n6RWs+8+pFXvy6skVUoFAIjfM+7RWkk9yNS7eYUHKO82FXjTlLZGtOjOfdRsmy+hOLlsZSuGXsNpJPgpyIe/M3hW8cOv6mdsMCv635G+dHtjR4MNuS93Kl2Y3zFRZdLBQLcgB510LRWR3RSirLY2LD4/k3xH96smWTJcs6rxNqm5NyN6+nf8KXFzPryc7/Cl0LjL4dXN0YX5g1FrkWuRpMOw4qfz/KosRYbqCAoAoCv29smPFQPh5C4R7ZihytoQw1seYFCYtp3RqcHoxw6G64nFDX3oTzva+6qMseR2fr8Rxl6Cn9F+FKhd/idDf2ouPaRurGmVD/EMRe7lf4IjT+i5T7GMdfvRo35Fap7KJ1LtvE+Hl+5HHosk54/TugH95KeygP8bxXh5fuTtlejRIpY5XxckmRlbJu41VrHg2hJB4GrKEVqkc1ftHEVouE5adEX2P6FbOmvnwcNzxKLuz/VHY3q9ziuVE3o0wv7GfFQdgSUsv8ATIG/OqOEXukZypwlvFEGboJjkB3WOjk7BPDl+LRtr8KzeHpsylhKT5ojTbM2rEwb1SOYW1MMy932ZApPDlVHhtbpmcsHreMvMZx21TEt58NPG1uLwuyKOPtIGB+NUlh5rbUzlhaiWlmV+G2zA56s6MTyzAH4HWueVOa3RyypVI7pi9qfUSm/7N/0moh3l1K0++uqKPC4hEgjZ2Cjdpqxt9kVtKLc2lzJnCUqklFX1Zc7M2JjMTYw4dlQ/tZ7xJ5KRvG8lt31pHDvidEMFJ952Ns2Z6O4xZsVM8x9xLxR+YU5282t3VvGlGOyOyGHpw2XmbdgcDFAgjhiSNfdjUKPGwGprQ3HxUkj0cDHgD/nfSwsTMPgObHyH96lIlIXiMDmJINie2jQaIx2e/d8f+KWIsA2e/d/nlSxNiThsDlNybkdlSkSkTKkkYxDRj2rfC9Q7EOw0mHif2flf8jUWTIsmYbZy8iflTKMo2+zP3vlTKMog7OftHzpZiwk4B+741FiLCTg3935ilmLMx6o/un5UsxZmPVn900sxZh6u/un4UsxYx6u/un4UsLB6u/un4UsLMz6q/umlmLMyMK/umlmLMh4/o3FP9dhopf5iRsfidaWYsyjxHotwL3ywmHNodzLIg1/dDZflRxvuHC+6LHYPQDC4WxihTOABvXJkk000dvZ8FsKmzGUvxs082+VMpOUcXZy82PyplGUWMAnZfxNTZE2QTukdurqez/zR6B6DmGxAcHS1qJ3Cdx6pJCgCgCgCgCgIW0+AqsishzZ/s1KJRJqSQoAoAoAoAqAFAFSAoAoAqAFAFAFSAoAoAoAoBrE+zUMhmYPZFEEOVJJ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10" name="Picture 9" descr="download (3).jfif"/>
          <p:cNvPicPr>
            <a:picLocks noChangeAspect="1"/>
          </p:cNvPicPr>
          <p:nvPr/>
        </p:nvPicPr>
        <p:blipFill>
          <a:blip r:embed="rId4"/>
          <a:srcRect l="32242" r="25946"/>
          <a:stretch>
            <a:fillRect/>
          </a:stretch>
        </p:blipFill>
        <p:spPr>
          <a:xfrm>
            <a:off x="8875057" y="1842246"/>
            <a:ext cx="1788461" cy="345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023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dirty="0" smtClean="0"/>
              <a:t>THANK YOU SOOO MUCH!!!!!!</a:t>
            </a:r>
            <a:br>
              <a:rPr lang="en-IN" dirty="0" smtClean="0"/>
            </a:br>
            <a:endParaRPr lang="en-IN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21206" y="1179353"/>
            <a:ext cx="4743449" cy="476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471" y="723452"/>
            <a:ext cx="9652000" cy="1143000"/>
          </a:xfrm>
        </p:spPr>
        <p:txBody>
          <a:bodyPr>
            <a:normAutofit fontScale="90000"/>
          </a:bodyPr>
          <a:lstStyle/>
          <a:p>
            <a:r>
              <a:rPr lang="en-IN" dirty="0" smtClean="0"/>
              <a:t>“oh </a:t>
            </a:r>
            <a:r>
              <a:rPr lang="en-IN" dirty="0" smtClean="0"/>
              <a:t>!      what </a:t>
            </a:r>
            <a:r>
              <a:rPr lang="en-IN" dirty="0" smtClean="0"/>
              <a:t>is it, Daddy?” </a:t>
            </a:r>
            <a:br>
              <a:rPr lang="en-IN" dirty="0" smtClean="0"/>
            </a:b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>Tara squealed with surprise. 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1233" y="1848127"/>
            <a:ext cx="4170639" cy="44988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9462" y="3925828"/>
            <a:ext cx="3475367" cy="2363761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 rot="20332210">
            <a:off x="1310661" y="2410353"/>
            <a:ext cx="3337315" cy="2868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730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4191460" y="1898215"/>
            <a:ext cx="2728323" cy="3507264"/>
            <a:chOff x="3610693" y="2824972"/>
            <a:chExt cx="2728323" cy="3507264"/>
          </a:xfrm>
        </p:grpSpPr>
        <p:pic>
          <p:nvPicPr>
            <p:cNvPr id="9" name="Picture 8" descr="images1.png"/>
            <p:cNvPicPr>
              <a:picLocks noChangeAspect="1"/>
            </p:cNvPicPr>
            <p:nvPr/>
          </p:nvPicPr>
          <p:blipFill>
            <a:blip r:embed="rId2"/>
            <a:srcRect r="53746"/>
            <a:stretch>
              <a:fillRect/>
            </a:stretch>
          </p:blipFill>
          <p:spPr>
            <a:xfrm>
              <a:off x="3610693" y="2824972"/>
              <a:ext cx="2382334" cy="3503145"/>
            </a:xfrm>
            <a:prstGeom prst="rect">
              <a:avLst/>
            </a:prstGeom>
          </p:spPr>
        </p:pic>
        <p:pic>
          <p:nvPicPr>
            <p:cNvPr id="10" name="Picture 9" descr="images1.png"/>
            <p:cNvPicPr>
              <a:picLocks noChangeAspect="1"/>
            </p:cNvPicPr>
            <p:nvPr/>
          </p:nvPicPr>
          <p:blipFill>
            <a:blip r:embed="rId2"/>
            <a:srcRect r="73499"/>
            <a:stretch>
              <a:fillRect/>
            </a:stretch>
          </p:blipFill>
          <p:spPr>
            <a:xfrm flipH="1">
              <a:off x="4974055" y="2829091"/>
              <a:ext cx="1364961" cy="3503145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196" y="335207"/>
            <a:ext cx="11983462" cy="1837766"/>
          </a:xfrm>
        </p:spPr>
        <p:txBody>
          <a:bodyPr>
            <a:normAutofit fontScale="90000"/>
          </a:bodyPr>
          <a:lstStyle/>
          <a:p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>
                <a:latin typeface="AR JULIAN" pitchFamily="2" charset="0"/>
              </a:rPr>
              <a:t>Standing in the </a:t>
            </a:r>
            <a:r>
              <a:rPr lang="en-IN" dirty="0" err="1" smtClean="0">
                <a:latin typeface="AR JULIAN" pitchFamily="2" charset="0"/>
              </a:rPr>
              <a:t>the</a:t>
            </a:r>
            <a:r>
              <a:rPr lang="en-IN" dirty="0" smtClean="0">
                <a:latin typeface="AR JULIAN" pitchFamily="2" charset="0"/>
              </a:rPr>
              <a:t> </a:t>
            </a:r>
            <a:r>
              <a:rPr lang="en-IN" dirty="0" smtClean="0">
                <a:latin typeface="AR JULIAN" pitchFamily="2" charset="0"/>
              </a:rPr>
              <a:t>box, just barely 6 inches tall, was a tiny human-like figure</a:t>
            </a:r>
            <a:r>
              <a:rPr lang="en-IN" dirty="0" smtClean="0"/>
              <a:t>. 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sz="4300" dirty="0" smtClean="0"/>
              <a:t>.</a:t>
            </a:r>
            <a:endParaRPr lang="en-US" sz="43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1905730" y="5019926"/>
            <a:ext cx="7536554" cy="1838074"/>
          </a:xfrm>
        </p:spPr>
        <p:txBody>
          <a:bodyPr>
            <a:normAutofit/>
          </a:bodyPr>
          <a:lstStyle/>
          <a:p>
            <a:r>
              <a:rPr lang="en-IN" sz="5400" dirty="0" smtClean="0">
                <a:latin typeface="AR JULIAN" pitchFamily="2" charset="0"/>
              </a:rPr>
              <a:t>Human but </a:t>
            </a:r>
            <a:r>
              <a:rPr lang="en-IN" sz="5400" i="1" dirty="0" smtClean="0">
                <a:solidFill>
                  <a:schemeClr val="tx1"/>
                </a:solidFill>
                <a:latin typeface="AR JULIAN" pitchFamily="2" charset="0"/>
              </a:rPr>
              <a:t>not human. </a:t>
            </a:r>
            <a:endParaRPr lang="en-IN" sz="5400" i="1" dirty="0">
              <a:solidFill>
                <a:schemeClr val="tx1"/>
              </a:solidFill>
              <a:latin typeface="AR JULI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961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347395"/>
          </a:xfrm>
        </p:spPr>
        <p:txBody>
          <a:bodyPr>
            <a:noAutofit/>
          </a:bodyPr>
          <a:lstStyle/>
          <a:p>
            <a:r>
              <a:rPr lang="en-IN" sz="8000" dirty="0" smtClean="0">
                <a:latin typeface="AR CENA" pitchFamily="2" charset="0"/>
              </a:rPr>
              <a:t>I am a </a:t>
            </a:r>
            <a:r>
              <a:rPr lang="en-IN" sz="8000" dirty="0" smtClean="0">
                <a:solidFill>
                  <a:srgbClr val="00B050"/>
                </a:solidFill>
                <a:latin typeface="AR CENA" pitchFamily="2" charset="0"/>
              </a:rPr>
              <a:t>gossip</a:t>
            </a:r>
            <a:r>
              <a:rPr lang="en-IN" sz="8000" dirty="0" smtClean="0">
                <a:latin typeface="AR CENA" pitchFamily="2" charset="0"/>
              </a:rPr>
              <a:t> GREMLIN</a:t>
            </a:r>
            <a:endParaRPr lang="en-IN" sz="8000" dirty="0">
              <a:latin typeface="AR CENA" pitchFamily="2" charset="0"/>
            </a:endParaRPr>
          </a:p>
        </p:txBody>
      </p:sp>
      <p:sp>
        <p:nvSpPr>
          <p:cNvPr id="2050" name="AutoShape 2" descr="Image result for GREMLIN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5" name="Rectangle 4"/>
          <p:cNvSpPr/>
          <p:nvPr/>
        </p:nvSpPr>
        <p:spPr>
          <a:xfrm>
            <a:off x="1319217" y="5826169"/>
            <a:ext cx="78053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3600" dirty="0" smtClean="0">
                <a:latin typeface="AR ESSENCE" pitchFamily="2" charset="0"/>
              </a:rPr>
              <a:t>(A </a:t>
            </a:r>
            <a:r>
              <a:rPr lang="en-IN" sz="3600" b="1" dirty="0" smtClean="0">
                <a:latin typeface="AR ESSENCE" pitchFamily="2" charset="0"/>
              </a:rPr>
              <a:t>gremlin</a:t>
            </a:r>
            <a:r>
              <a:rPr lang="en-IN" sz="3600" dirty="0" smtClean="0">
                <a:latin typeface="AR ESSENCE" pitchFamily="2" charset="0"/>
              </a:rPr>
              <a:t> is a folkloric mischievous creature)</a:t>
            </a:r>
            <a:endParaRPr lang="en-IN" sz="3600" dirty="0">
              <a:latin typeface="AR ESSENCE" pitchFamily="2" charset="0"/>
            </a:endParaRPr>
          </a:p>
        </p:txBody>
      </p:sp>
      <p:pic>
        <p:nvPicPr>
          <p:cNvPr id="7" name="Picture 6" descr="imag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8977" y="3110473"/>
            <a:ext cx="2143125" cy="214312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79811" y="2043517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4000" dirty="0" smtClean="0">
                <a:latin typeface="AR JULIAN" pitchFamily="2" charset="0"/>
              </a:rPr>
              <a:t>I can squeak and dance!!</a:t>
            </a:r>
            <a:br>
              <a:rPr lang="en-US" sz="4000" dirty="0" smtClean="0">
                <a:latin typeface="AR JULIAN" pitchFamily="2" charset="0"/>
              </a:rPr>
            </a:br>
            <a:endParaRPr lang="en-IN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023" y="1099970"/>
            <a:ext cx="9656064" cy="1143000"/>
          </a:xfrm>
        </p:spPr>
        <p:txBody>
          <a:bodyPr>
            <a:normAutofit fontScale="90000"/>
          </a:bodyPr>
          <a:lstStyle/>
          <a:p>
            <a:r>
              <a:rPr lang="en-IN" sz="7200" dirty="0" smtClean="0">
                <a:latin typeface="AR CENA" pitchFamily="2" charset="0"/>
              </a:rPr>
              <a:t>Tara named the </a:t>
            </a:r>
            <a:r>
              <a:rPr lang="en-IN" sz="7200" dirty="0" smtClean="0">
                <a:latin typeface="AR CENA" pitchFamily="2" charset="0"/>
              </a:rPr>
              <a:t>gremlin </a:t>
            </a:r>
            <a:r>
              <a:rPr lang="en-IN" sz="7200" dirty="0" err="1" smtClean="0">
                <a:latin typeface="AR CENA" pitchFamily="2" charset="0"/>
              </a:rPr>
              <a:t>Mystee</a:t>
            </a:r>
            <a:r>
              <a:rPr lang="en-IN" dirty="0" smtClean="0"/>
              <a:t>.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075764" y="4231995"/>
            <a:ext cx="8915400" cy="377666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IN" sz="5400" i="1" dirty="0" smtClean="0">
                <a:solidFill>
                  <a:schemeClr val="accent6">
                    <a:lumMod val="75000"/>
                  </a:schemeClr>
                </a:solidFill>
                <a:latin typeface="AR ESSENCE" pitchFamily="2" charset="0"/>
              </a:rPr>
              <a:t>Every time she called its name, it </a:t>
            </a:r>
            <a:r>
              <a:rPr lang="en-IN" sz="5400" i="1" dirty="0" smtClean="0">
                <a:solidFill>
                  <a:srgbClr val="00B050"/>
                </a:solidFill>
                <a:latin typeface="AR ESSENCE" pitchFamily="2" charset="0"/>
              </a:rPr>
              <a:t>squeaked and did a dance. </a:t>
            </a:r>
            <a:endParaRPr lang="en-IN" sz="5400" i="1" dirty="0">
              <a:solidFill>
                <a:srgbClr val="00B050"/>
              </a:solidFill>
              <a:latin typeface="AR ESSENCE" pitchFamily="2" charset="0"/>
            </a:endParaRPr>
          </a:p>
        </p:txBody>
      </p:sp>
      <p:pic>
        <p:nvPicPr>
          <p:cNvPr id="4" name="Picture 3" descr="images (11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757" y="1654230"/>
            <a:ext cx="5419165" cy="2389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023" y="3506993"/>
            <a:ext cx="9652000" cy="1143000"/>
          </a:xfrm>
        </p:spPr>
        <p:txBody>
          <a:bodyPr>
            <a:noAutofit/>
          </a:bodyPr>
          <a:lstStyle/>
          <a:p>
            <a:r>
              <a:rPr lang="en-IN" sz="6600" dirty="0" err="1" smtClean="0">
                <a:latin typeface="AR CENA" pitchFamily="2" charset="0"/>
              </a:rPr>
              <a:t>Mystee</a:t>
            </a:r>
            <a:r>
              <a:rPr lang="en-IN" sz="6600" dirty="0" smtClean="0">
                <a:latin typeface="AR CENA" pitchFamily="2" charset="0"/>
              </a:rPr>
              <a:t> was cute and cuddly and very </a:t>
            </a:r>
            <a:r>
              <a:rPr lang="en-IN" sz="6600" dirty="0" err="1" smtClean="0">
                <a:latin typeface="AR CENA" pitchFamily="2" charset="0"/>
              </a:rPr>
              <a:t>very</a:t>
            </a:r>
            <a:r>
              <a:rPr lang="en-IN" sz="6600" dirty="0" smtClean="0">
                <a:latin typeface="AR CENA" pitchFamily="2" charset="0"/>
              </a:rPr>
              <a:t> entertaining. </a:t>
            </a:r>
            <a:br>
              <a:rPr lang="en-IN" sz="6600" dirty="0" smtClean="0">
                <a:latin typeface="AR CENA" pitchFamily="2" charset="0"/>
              </a:rPr>
            </a:br>
            <a:r>
              <a:rPr lang="en-IN" sz="6600" dirty="0" smtClean="0">
                <a:solidFill>
                  <a:srgbClr val="00B050"/>
                </a:solidFill>
                <a:latin typeface="AR CENA" pitchFamily="2" charset="0"/>
              </a:rPr>
              <a:t>Tara adored him.</a:t>
            </a:r>
            <a:endParaRPr lang="en-IN" sz="6600" dirty="0">
              <a:solidFill>
                <a:srgbClr val="00B050"/>
              </a:solidFill>
              <a:latin typeface="AR CENA" pitchFamily="2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650455" y="2533135"/>
            <a:ext cx="2196983" cy="3156550"/>
            <a:chOff x="3610693" y="2824972"/>
            <a:chExt cx="2728323" cy="3507264"/>
          </a:xfrm>
        </p:grpSpPr>
        <p:pic>
          <p:nvPicPr>
            <p:cNvPr id="6" name="Picture 5" descr="images1.png"/>
            <p:cNvPicPr>
              <a:picLocks noChangeAspect="1"/>
            </p:cNvPicPr>
            <p:nvPr/>
          </p:nvPicPr>
          <p:blipFill>
            <a:blip r:embed="rId2"/>
            <a:srcRect r="53746"/>
            <a:stretch>
              <a:fillRect/>
            </a:stretch>
          </p:blipFill>
          <p:spPr>
            <a:xfrm>
              <a:off x="3610693" y="2824972"/>
              <a:ext cx="2382334" cy="3503145"/>
            </a:xfrm>
            <a:prstGeom prst="rect">
              <a:avLst/>
            </a:prstGeom>
          </p:spPr>
        </p:pic>
        <p:pic>
          <p:nvPicPr>
            <p:cNvPr id="7" name="Picture 6" descr="images1.png"/>
            <p:cNvPicPr>
              <a:picLocks noChangeAspect="1"/>
            </p:cNvPicPr>
            <p:nvPr/>
          </p:nvPicPr>
          <p:blipFill>
            <a:blip r:embed="rId2"/>
            <a:srcRect r="73499"/>
            <a:stretch>
              <a:fillRect/>
            </a:stretch>
          </p:blipFill>
          <p:spPr>
            <a:xfrm flipH="1">
              <a:off x="4974055" y="2829091"/>
              <a:ext cx="1364961" cy="350314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 (14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9967" y="2648706"/>
            <a:ext cx="3240741" cy="32407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4165" y="488576"/>
            <a:ext cx="8915399" cy="1461247"/>
          </a:xfrm>
        </p:spPr>
        <p:txBody>
          <a:bodyPr>
            <a:noAutofit/>
          </a:bodyPr>
          <a:lstStyle/>
          <a:p>
            <a:r>
              <a:rPr lang="en-IN" sz="4000" dirty="0" smtClean="0">
                <a:latin typeface="AR CENA" pitchFamily="2" charset="0"/>
              </a:rPr>
              <a:t>One evening, Tara was talking to her friend </a:t>
            </a:r>
            <a:r>
              <a:rPr lang="en-IN" sz="4000" dirty="0" err="1" smtClean="0">
                <a:latin typeface="AR CENA" pitchFamily="2" charset="0"/>
              </a:rPr>
              <a:t>Aastha</a:t>
            </a:r>
            <a:endParaRPr lang="en-IN" sz="4000" dirty="0">
              <a:latin typeface="AR CENA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693177" y="2043953"/>
            <a:ext cx="8915399" cy="4282816"/>
          </a:xfrm>
        </p:spPr>
        <p:txBody>
          <a:bodyPr>
            <a:normAutofit fontScale="47500" lnSpcReduction="20000"/>
          </a:bodyPr>
          <a:lstStyle/>
          <a:p>
            <a:r>
              <a:rPr lang="en-IN" sz="9300" b="1" dirty="0" smtClean="0">
                <a:solidFill>
                  <a:srgbClr val="0070C0"/>
                </a:solidFill>
                <a:latin typeface="Bradley Hand ITC" pitchFamily="66" charset="0"/>
              </a:rPr>
              <a:t>“</a:t>
            </a:r>
            <a:r>
              <a:rPr lang="en-IN" sz="9300" b="1" dirty="0" err="1" smtClean="0">
                <a:solidFill>
                  <a:srgbClr val="0070C0"/>
                </a:solidFill>
                <a:latin typeface="Bradley Hand ITC" pitchFamily="66" charset="0"/>
              </a:rPr>
              <a:t>Astha</a:t>
            </a:r>
            <a:r>
              <a:rPr lang="en-IN" sz="9300" b="1" dirty="0" smtClean="0">
                <a:solidFill>
                  <a:srgbClr val="0070C0"/>
                </a:solidFill>
                <a:latin typeface="Bradley Hand ITC" pitchFamily="66" charset="0"/>
              </a:rPr>
              <a:t>, did you see what </a:t>
            </a:r>
            <a:r>
              <a:rPr lang="en-IN" sz="9300" b="1" dirty="0" err="1" smtClean="0">
                <a:solidFill>
                  <a:srgbClr val="0070C0"/>
                </a:solidFill>
                <a:latin typeface="Bradley Hand ITC" pitchFamily="66" charset="0"/>
              </a:rPr>
              <a:t>Jyoti</a:t>
            </a:r>
            <a:r>
              <a:rPr lang="en-IN" sz="9300" b="1" dirty="0" smtClean="0">
                <a:solidFill>
                  <a:srgbClr val="0070C0"/>
                </a:solidFill>
                <a:latin typeface="Bradley Hand ITC" pitchFamily="66" charset="0"/>
              </a:rPr>
              <a:t> </a:t>
            </a:r>
            <a:r>
              <a:rPr lang="en-IN" sz="9300" b="1" dirty="0" smtClean="0">
                <a:solidFill>
                  <a:srgbClr val="0070C0"/>
                </a:solidFill>
                <a:latin typeface="Bradley Hand ITC" pitchFamily="66" charset="0"/>
              </a:rPr>
              <a:t>was wearing? </a:t>
            </a:r>
            <a:endParaRPr lang="en-IN" sz="9300" b="1" dirty="0" smtClean="0">
              <a:solidFill>
                <a:srgbClr val="0070C0"/>
              </a:solidFill>
              <a:latin typeface="Bradley Hand ITC" pitchFamily="66" charset="0"/>
            </a:endParaRPr>
          </a:p>
          <a:p>
            <a:endParaRPr lang="en-IN" sz="9300" b="1" dirty="0" smtClean="0">
              <a:solidFill>
                <a:srgbClr val="0070C0"/>
              </a:solidFill>
              <a:latin typeface="Bradley Hand ITC" pitchFamily="66" charset="0"/>
            </a:endParaRPr>
          </a:p>
          <a:p>
            <a:r>
              <a:rPr lang="en-IN" sz="13500" b="1" i="1" dirty="0" smtClean="0">
                <a:solidFill>
                  <a:srgbClr val="0070C0"/>
                </a:solidFill>
                <a:latin typeface="Bradley Hand ITC" pitchFamily="66" charset="0"/>
              </a:rPr>
              <a:t>She </a:t>
            </a:r>
            <a:r>
              <a:rPr lang="en-IN" sz="13500" b="1" i="1" dirty="0" smtClean="0">
                <a:solidFill>
                  <a:srgbClr val="0070C0"/>
                </a:solidFill>
                <a:latin typeface="Bradley Hand ITC" pitchFamily="66" charset="0"/>
              </a:rPr>
              <a:t>has such ugly clothes!” </a:t>
            </a:r>
          </a:p>
          <a:p>
            <a:endParaRPr lang="en-IN" dirty="0" smtClean="0"/>
          </a:p>
          <a:p>
            <a:endParaRPr lang="en-IN" dirty="0" smtClean="0"/>
          </a:p>
          <a:p>
            <a:endParaRPr lang="en-IN" dirty="0" smtClean="0"/>
          </a:p>
          <a:p>
            <a:r>
              <a:rPr lang="en-IN" dirty="0" err="1" smtClean="0"/>
              <a:t>Mystee</a:t>
            </a:r>
            <a:r>
              <a:rPr lang="en-IN" dirty="0" smtClean="0"/>
              <a:t> jumped to his feet  growled and grew LARGER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7914" y="516532"/>
            <a:ext cx="8911687" cy="4294731"/>
          </a:xfrm>
        </p:spPr>
        <p:txBody>
          <a:bodyPr>
            <a:normAutofit/>
          </a:bodyPr>
          <a:lstStyle/>
          <a:p>
            <a:r>
              <a:rPr lang="en-IN" dirty="0" smtClean="0"/>
              <a:t> </a:t>
            </a:r>
            <a:r>
              <a:rPr lang="en-IN" dirty="0" smtClean="0">
                <a:latin typeface="AR CENA" pitchFamily="2" charset="0"/>
              </a:rPr>
              <a:t>immediately there was a squeak  and a jig and </a:t>
            </a:r>
            <a:r>
              <a:rPr lang="en-IN" dirty="0" err="1" smtClean="0">
                <a:latin typeface="AR CENA" pitchFamily="2" charset="0"/>
              </a:rPr>
              <a:t>Mystee</a:t>
            </a:r>
            <a:r>
              <a:rPr lang="en-IN" dirty="0" smtClean="0">
                <a:latin typeface="AR CENA" pitchFamily="2" charset="0"/>
              </a:rPr>
              <a:t> grew and changed…</a:t>
            </a:r>
            <a:br>
              <a:rPr lang="en-IN" dirty="0" smtClean="0">
                <a:latin typeface="AR CENA" pitchFamily="2" charset="0"/>
              </a:rPr>
            </a:br>
            <a:r>
              <a:rPr lang="en-IN" dirty="0" smtClean="0">
                <a:latin typeface="AR CENA" pitchFamily="2" charset="0"/>
              </a:rPr>
              <a:t/>
            </a:r>
            <a:br>
              <a:rPr lang="en-IN" dirty="0" smtClean="0">
                <a:latin typeface="AR CENA" pitchFamily="2" charset="0"/>
              </a:rPr>
            </a:br>
            <a:r>
              <a:rPr lang="en-IN" dirty="0" smtClean="0">
                <a:latin typeface="AR CENA" pitchFamily="2" charset="0"/>
              </a:rPr>
              <a:t/>
            </a:r>
            <a:br>
              <a:rPr lang="en-IN" dirty="0" smtClean="0">
                <a:latin typeface="AR CENA" pitchFamily="2" charset="0"/>
              </a:rPr>
            </a:br>
            <a:r>
              <a:rPr lang="en-IN" dirty="0" smtClean="0">
                <a:latin typeface="AR CENA" pitchFamily="2" charset="0"/>
              </a:rPr>
              <a:t/>
            </a:r>
            <a:br>
              <a:rPr lang="en-IN" dirty="0" smtClean="0">
                <a:latin typeface="AR CENA" pitchFamily="2" charset="0"/>
              </a:rPr>
            </a:br>
            <a:endParaRPr lang="en-IN" dirty="0">
              <a:latin typeface="AR CENA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 r="11799"/>
          <a:stretch>
            <a:fillRect/>
          </a:stretch>
        </p:blipFill>
        <p:spPr>
          <a:xfrm rot="655729">
            <a:off x="7351039" y="2406458"/>
            <a:ext cx="3540686" cy="41535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 result for gremlin"/>
          <p:cNvPicPr>
            <a:picLocks noChangeAspect="1" noChangeArrowheads="1"/>
          </p:cNvPicPr>
          <p:nvPr/>
        </p:nvPicPr>
        <p:blipFill>
          <a:blip r:embed="rId2"/>
          <a:srcRect t="56471"/>
          <a:stretch>
            <a:fillRect/>
          </a:stretch>
        </p:blipFill>
        <p:spPr bwMode="auto">
          <a:xfrm>
            <a:off x="5162968" y="5061835"/>
            <a:ext cx="1915272" cy="125056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647" y="389965"/>
            <a:ext cx="8915399" cy="2017059"/>
          </a:xfrm>
        </p:spPr>
        <p:txBody>
          <a:bodyPr>
            <a:noAutofit/>
          </a:bodyPr>
          <a:lstStyle/>
          <a:p>
            <a:r>
              <a:rPr lang="en-IN" sz="4800" dirty="0" smtClean="0">
                <a:latin typeface="AR ESSENCE" pitchFamily="2" charset="0"/>
              </a:rPr>
              <a:t>Next day Tara sneaked </a:t>
            </a:r>
            <a:r>
              <a:rPr lang="en-IN" sz="4800" dirty="0" err="1" smtClean="0">
                <a:latin typeface="AR ESSENCE" pitchFamily="2" charset="0"/>
              </a:rPr>
              <a:t>Mystee</a:t>
            </a:r>
            <a:r>
              <a:rPr lang="en-IN" sz="4800" dirty="0" smtClean="0">
                <a:latin typeface="AR ESSENCE" pitchFamily="2" charset="0"/>
              </a:rPr>
              <a:t> into her backpack and took him to school. </a:t>
            </a:r>
            <a:endParaRPr lang="en-IN" sz="4800" dirty="0">
              <a:latin typeface="AR ESSENC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383896" y="2850777"/>
            <a:ext cx="6554788" cy="3644152"/>
          </a:xfrm>
        </p:spPr>
        <p:txBody>
          <a:bodyPr>
            <a:normAutofit/>
          </a:bodyPr>
          <a:lstStyle/>
          <a:p>
            <a:r>
              <a:rPr lang="en-IN" sz="3900" dirty="0" smtClean="0">
                <a:latin typeface="AR CENA" pitchFamily="2" charset="0"/>
              </a:rPr>
              <a:t>Oh, how her friends rushed to hold </a:t>
            </a:r>
            <a:r>
              <a:rPr lang="en-IN" sz="3900" dirty="0" err="1" smtClean="0">
                <a:latin typeface="AR CENA" pitchFamily="2" charset="0"/>
              </a:rPr>
              <a:t>Mystee</a:t>
            </a:r>
            <a:r>
              <a:rPr lang="en-IN" sz="3900" dirty="0" smtClean="0">
                <a:latin typeface="AR CENA" pitchFamily="2" charset="0"/>
              </a:rPr>
              <a:t> and pet him and tell him how cute he was.</a:t>
            </a:r>
          </a:p>
          <a:p>
            <a:endParaRPr lang="en-IN" dirty="0" smtClean="0"/>
          </a:p>
          <a:p>
            <a:endParaRPr lang="en-IN" dirty="0" smtClean="0"/>
          </a:p>
          <a:p>
            <a:r>
              <a:rPr lang="en-IN" dirty="0" smtClean="0"/>
              <a:t> </a:t>
            </a:r>
            <a:endParaRPr lang="en-IN" sz="12800" b="1" dirty="0">
              <a:latin typeface="Bradley Hand ITC" pitchFamily="66" charset="0"/>
            </a:endParaRPr>
          </a:p>
        </p:txBody>
      </p:sp>
      <p:pic>
        <p:nvPicPr>
          <p:cNvPr id="4" name="Picture 3" descr="images (15).jf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0949" y="2501153"/>
            <a:ext cx="2830957" cy="35351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s (14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729" y="1102659"/>
            <a:ext cx="3774420" cy="377442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56847" y="1385047"/>
            <a:ext cx="7147764" cy="3630705"/>
          </a:xfrm>
        </p:spPr>
        <p:txBody>
          <a:bodyPr>
            <a:normAutofit fontScale="90000"/>
          </a:bodyPr>
          <a:lstStyle/>
          <a:p>
            <a:r>
              <a:rPr lang="en-IN" b="1" dirty="0" smtClean="0">
                <a:latin typeface="Bradley Hand ITC" pitchFamily="66" charset="0"/>
              </a:rPr>
              <a:t>“Nikita called </a:t>
            </a:r>
            <a:r>
              <a:rPr lang="en-IN" b="1" dirty="0" err="1" smtClean="0">
                <a:latin typeface="Bradley Hand ITC" pitchFamily="66" charset="0"/>
              </a:rPr>
              <a:t>Kavya</a:t>
            </a:r>
            <a:r>
              <a:rPr lang="en-IN" b="1" dirty="0" smtClean="0">
                <a:latin typeface="Bradley Hand ITC" pitchFamily="66" charset="0"/>
              </a:rPr>
              <a:t> a dumb girl………….. ”</a:t>
            </a:r>
            <a:br>
              <a:rPr lang="en-IN" b="1" dirty="0" smtClean="0">
                <a:latin typeface="Bradley Hand ITC" pitchFamily="66" charset="0"/>
              </a:rPr>
            </a:br>
            <a:r>
              <a:rPr lang="en-IN" b="1" dirty="0" smtClean="0">
                <a:latin typeface="Bradley Hand ITC" pitchFamily="66" charset="0"/>
              </a:rPr>
              <a:t/>
            </a:r>
            <a:br>
              <a:rPr lang="en-IN" b="1" dirty="0" smtClean="0">
                <a:latin typeface="Bradley Hand ITC" pitchFamily="66" charset="0"/>
              </a:rPr>
            </a:br>
            <a:r>
              <a:rPr lang="en-IN" b="1" dirty="0" smtClean="0">
                <a:latin typeface="Bradley Hand ITC" pitchFamily="66" charset="0"/>
              </a:rPr>
              <a:t>“</a:t>
            </a:r>
            <a:r>
              <a:rPr lang="en-IN" b="1" dirty="0" err="1" smtClean="0">
                <a:latin typeface="Bradley Hand ITC" pitchFamily="66" charset="0"/>
              </a:rPr>
              <a:t>Sandhya</a:t>
            </a:r>
            <a:r>
              <a:rPr lang="en-IN" b="1" dirty="0" smtClean="0">
                <a:latin typeface="Bradley Hand ITC" pitchFamily="66" charset="0"/>
              </a:rPr>
              <a:t> has ugly hair….</a:t>
            </a:r>
            <a:br>
              <a:rPr lang="en-IN" b="1" dirty="0" smtClean="0">
                <a:latin typeface="Bradley Hand ITC" pitchFamily="66" charset="0"/>
              </a:rPr>
            </a:br>
            <a:endParaRPr lang="en-IN" b="1" dirty="0">
              <a:latin typeface="Bradley Hand ITC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2454741" y="4851587"/>
            <a:ext cx="8915399" cy="1555864"/>
          </a:xfrm>
          <a:ln>
            <a:solidFill>
              <a:schemeClr val="accent1"/>
            </a:solidFill>
          </a:ln>
        </p:spPr>
        <p:txBody>
          <a:bodyPr>
            <a:normAutofit fontScale="85000" lnSpcReduction="10000"/>
          </a:bodyPr>
          <a:lstStyle/>
          <a:p>
            <a:endParaRPr lang="en-IN" dirty="0" smtClean="0"/>
          </a:p>
          <a:p>
            <a:endParaRPr lang="en-IN" dirty="0" smtClean="0"/>
          </a:p>
          <a:p>
            <a:r>
              <a:rPr lang="en-IN" sz="3600" dirty="0" smtClean="0">
                <a:latin typeface="AR ESSENCE" pitchFamily="2" charset="0"/>
              </a:rPr>
              <a:t>And with each tiny piece of gossip, </a:t>
            </a:r>
            <a:r>
              <a:rPr lang="en-IN" sz="3600" dirty="0" err="1" smtClean="0">
                <a:latin typeface="AR ESSENCE" pitchFamily="2" charset="0"/>
              </a:rPr>
              <a:t>Mystee</a:t>
            </a:r>
            <a:r>
              <a:rPr lang="en-IN" sz="3600" dirty="0" smtClean="0">
                <a:latin typeface="AR ESSENCE" pitchFamily="2" charset="0"/>
              </a:rPr>
              <a:t> did a little yip, did a back flip, danced and grew bigger and fatter.</a:t>
            </a:r>
            <a:endParaRPr lang="en-IN" sz="3600" dirty="0">
              <a:latin typeface="AR ESSENCE" pitchFamily="2" charset="0"/>
            </a:endParaRPr>
          </a:p>
        </p:txBody>
      </p:sp>
      <p:pic>
        <p:nvPicPr>
          <p:cNvPr id="6" name="Picture 5" descr="images (7).jf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57" y="4657725"/>
            <a:ext cx="2076450" cy="22002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590365" y="428179"/>
            <a:ext cx="68445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4000" b="1" dirty="0" smtClean="0">
                <a:latin typeface="Berlin Sans FB Demi" pitchFamily="34" charset="0"/>
              </a:rPr>
              <a:t>And then they started………</a:t>
            </a:r>
            <a:endParaRPr lang="en-IN" sz="4000" dirty="0">
              <a:latin typeface="Berlin Sans FB Dem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420" y="448235"/>
            <a:ext cx="10960180" cy="694765"/>
          </a:xfrm>
        </p:spPr>
        <p:txBody>
          <a:bodyPr>
            <a:normAutofit fontScale="90000"/>
          </a:bodyPr>
          <a:lstStyle/>
          <a:p>
            <a:r>
              <a:rPr lang="en-IN" dirty="0" smtClean="0">
                <a:latin typeface="AR ESSENCE" pitchFamily="2" charset="0"/>
              </a:rPr>
              <a:t>The gossip food streamed from every gathering of students….</a:t>
            </a:r>
            <a:endParaRPr lang="en-IN" dirty="0">
              <a:latin typeface="AR ESSENCE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10989" y="2151530"/>
            <a:ext cx="644114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4400" b="1" dirty="0" smtClean="0">
                <a:latin typeface="Bradley Hand ITC" pitchFamily="66" charset="0"/>
              </a:rPr>
              <a:t>“Nikita is this…..</a:t>
            </a:r>
          </a:p>
          <a:p>
            <a:endParaRPr lang="en-IN" sz="4400" b="1" dirty="0" smtClean="0">
              <a:latin typeface="Bradley Hand ITC" pitchFamily="66" charset="0"/>
            </a:endParaRPr>
          </a:p>
          <a:p>
            <a:r>
              <a:rPr lang="en-IN" sz="4400" b="1" dirty="0" smtClean="0">
                <a:latin typeface="Bradley Hand ITC" pitchFamily="66" charset="0"/>
              </a:rPr>
              <a:t>“</a:t>
            </a:r>
            <a:r>
              <a:rPr lang="en-IN" sz="4400" b="1" dirty="0" err="1" smtClean="0">
                <a:latin typeface="Bradley Hand ITC" pitchFamily="66" charset="0"/>
              </a:rPr>
              <a:t>Sandhya</a:t>
            </a:r>
            <a:r>
              <a:rPr lang="en-IN" sz="4400" b="1" dirty="0" smtClean="0">
                <a:latin typeface="Bradley Hand ITC" pitchFamily="66" charset="0"/>
              </a:rPr>
              <a:t> said this…….</a:t>
            </a:r>
          </a:p>
          <a:p>
            <a:endParaRPr lang="en-IN" sz="4400" b="1" dirty="0" smtClean="0">
              <a:latin typeface="Bradley Hand ITC" pitchFamily="66" charset="0"/>
            </a:endParaRPr>
          </a:p>
          <a:p>
            <a:r>
              <a:rPr lang="en-IN" sz="4400" b="1" dirty="0" smtClean="0">
                <a:latin typeface="Bradley Hand ITC" pitchFamily="66" charset="0"/>
              </a:rPr>
              <a:t>“</a:t>
            </a:r>
            <a:r>
              <a:rPr lang="en-IN" sz="4400" b="1" dirty="0" err="1" smtClean="0">
                <a:latin typeface="Bradley Hand ITC" pitchFamily="66" charset="0"/>
              </a:rPr>
              <a:t>Liasa</a:t>
            </a:r>
            <a:r>
              <a:rPr lang="en-IN" sz="4400" b="1" dirty="0" smtClean="0">
                <a:latin typeface="Bradley Hand ITC" pitchFamily="66" charset="0"/>
              </a:rPr>
              <a:t> did this….</a:t>
            </a:r>
            <a:endParaRPr lang="en-IN" sz="4400" b="1" dirty="0">
              <a:latin typeface="Bradley Hand ITC" pitchFamily="66" charset="0"/>
            </a:endParaRPr>
          </a:p>
        </p:txBody>
      </p:sp>
      <p:pic>
        <p:nvPicPr>
          <p:cNvPr id="7" name="Picture 6" descr="images (17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3699" y="1418385"/>
            <a:ext cx="4294777" cy="46327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mages (3).jfif"/>
          <p:cNvPicPr>
            <a:picLocks noChangeAspect="1"/>
          </p:cNvPicPr>
          <p:nvPr/>
        </p:nvPicPr>
        <p:blipFill>
          <a:blip r:embed="rId2"/>
          <a:srcRect l="1726" r="5079"/>
          <a:stretch>
            <a:fillRect/>
          </a:stretch>
        </p:blipFill>
        <p:spPr>
          <a:xfrm>
            <a:off x="5858435" y="457200"/>
            <a:ext cx="6333565" cy="61624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951" y="531341"/>
            <a:ext cx="5485200" cy="2026508"/>
          </a:xfrm>
        </p:spPr>
        <p:txBody>
          <a:bodyPr>
            <a:normAutofit fontScale="90000"/>
          </a:bodyPr>
          <a:lstStyle/>
          <a:p>
            <a:r>
              <a:rPr lang="en-IN" sz="4900" dirty="0" err="1" smtClean="0">
                <a:latin typeface="AR CENA" pitchFamily="2" charset="0"/>
              </a:rPr>
              <a:t>Mystee</a:t>
            </a:r>
            <a:r>
              <a:rPr lang="en-IN" sz="4900" dirty="0" smtClean="0">
                <a:latin typeface="AR CENA" pitchFamily="2" charset="0"/>
              </a:rPr>
              <a:t> yelped, then danced and flipped and twirled </a:t>
            </a:r>
            <a:r>
              <a:rPr lang="en-IN" sz="4900" dirty="0" smtClean="0"/>
              <a:t/>
            </a:r>
            <a:br>
              <a:rPr lang="en-IN" sz="4900" dirty="0" smtClean="0"/>
            </a:br>
            <a:r>
              <a:rPr lang="en-IN" sz="4900" dirty="0" smtClean="0">
                <a:latin typeface="AR CENA" pitchFamily="2" charset="0"/>
              </a:rPr>
              <a:t>He was now nearly 3 feet tall and very different….</a:t>
            </a:r>
            <a:br>
              <a:rPr lang="en-IN" sz="4900" dirty="0" smtClean="0">
                <a:latin typeface="AR CENA" pitchFamily="2" charset="0"/>
              </a:rPr>
            </a:br>
            <a:r>
              <a:rPr lang="en-IN" sz="3200" dirty="0" smtClean="0"/>
              <a:t/>
            </a:r>
            <a:br>
              <a:rPr lang="en-IN" sz="3200" dirty="0" smtClean="0"/>
            </a:br>
            <a:r>
              <a:rPr lang="en-IN" sz="4000" b="1" i="1" dirty="0" smtClean="0">
                <a:solidFill>
                  <a:srgbClr val="FF0000"/>
                </a:solidFill>
                <a:latin typeface="Bradley Hand ITC" pitchFamily="66" charset="0"/>
              </a:rPr>
              <a:t>The gossips today were so good for him.</a:t>
            </a:r>
            <a:r>
              <a:rPr lang="en-IN" sz="4000" i="1" dirty="0" smtClean="0">
                <a:solidFill>
                  <a:srgbClr val="FF0000"/>
                </a:solidFill>
              </a:rPr>
              <a:t/>
            </a:r>
            <a:br>
              <a:rPr lang="en-IN" sz="4000" i="1" dirty="0" smtClean="0">
                <a:solidFill>
                  <a:srgbClr val="FF0000"/>
                </a:solidFill>
              </a:rPr>
            </a:br>
            <a:endParaRPr lang="en-IN" sz="4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703" y="3632886"/>
            <a:ext cx="11071654" cy="2891482"/>
          </a:xfrm>
        </p:spPr>
        <p:txBody>
          <a:bodyPr>
            <a:normAutofit fontScale="90000"/>
          </a:bodyPr>
          <a:lstStyle/>
          <a:p>
            <a:r>
              <a:rPr lang="en-IN" sz="4000" dirty="0" smtClean="0">
                <a:latin typeface="AR CENA" pitchFamily="2" charset="0"/>
              </a:rPr>
              <a:t/>
            </a:r>
            <a:br>
              <a:rPr lang="en-IN" sz="4000" dirty="0" smtClean="0">
                <a:latin typeface="AR CENA" pitchFamily="2" charset="0"/>
              </a:rPr>
            </a:br>
            <a:r>
              <a:rPr lang="en-IN" sz="4000" dirty="0" smtClean="0">
                <a:latin typeface="AR CENA" pitchFamily="2" charset="0"/>
              </a:rPr>
              <a:t/>
            </a:r>
            <a:br>
              <a:rPr lang="en-IN" sz="4000" dirty="0" smtClean="0">
                <a:latin typeface="AR CENA" pitchFamily="2" charset="0"/>
              </a:rPr>
            </a:br>
            <a:r>
              <a:rPr lang="en-IN" sz="4000" dirty="0" smtClean="0">
                <a:latin typeface="AR CENA" pitchFamily="2" charset="0"/>
              </a:rPr>
              <a:t/>
            </a:r>
            <a:br>
              <a:rPr lang="en-IN" sz="4000" dirty="0" smtClean="0">
                <a:latin typeface="AR CENA" pitchFamily="2" charset="0"/>
              </a:rPr>
            </a:br>
            <a:r>
              <a:rPr lang="en-IN" sz="4000" dirty="0" smtClean="0">
                <a:latin typeface="AR CENA" pitchFamily="2" charset="0"/>
              </a:rPr>
              <a:t/>
            </a:r>
            <a:br>
              <a:rPr lang="en-IN" sz="4000" dirty="0" smtClean="0">
                <a:latin typeface="AR CENA" pitchFamily="2" charset="0"/>
              </a:rPr>
            </a:br>
            <a:r>
              <a:rPr lang="en-IN" dirty="0" smtClean="0">
                <a:latin typeface="AR CENA" pitchFamily="2" charset="0"/>
              </a:rPr>
              <a:t/>
            </a:r>
            <a:br>
              <a:rPr lang="en-IN" dirty="0" smtClean="0">
                <a:latin typeface="AR CENA" pitchFamily="2" charset="0"/>
              </a:rPr>
            </a:br>
            <a:r>
              <a:rPr lang="en-IN" sz="4000" dirty="0" smtClean="0">
                <a:latin typeface="AR CENA" pitchFamily="2" charset="0"/>
              </a:rPr>
              <a:t>The students began to </a:t>
            </a:r>
            <a:r>
              <a:rPr lang="en-IN" sz="4000" dirty="0" smtClean="0">
                <a:solidFill>
                  <a:srgbClr val="FF0000"/>
                </a:solidFill>
                <a:latin typeface="AR CENA" pitchFamily="2" charset="0"/>
              </a:rPr>
              <a:t>panic </a:t>
            </a:r>
            <a:r>
              <a:rPr lang="en-IN" sz="4000" dirty="0" smtClean="0">
                <a:latin typeface="AR CENA" pitchFamily="2" charset="0"/>
              </a:rPr>
              <a:t>at the </a:t>
            </a:r>
            <a:r>
              <a:rPr lang="en-IN" sz="4000" dirty="0" smtClean="0">
                <a:latin typeface="AR CENA" pitchFamily="2" charset="0"/>
              </a:rPr>
              <a:t>change in </a:t>
            </a:r>
            <a:r>
              <a:rPr lang="en-IN" sz="4000" dirty="0" err="1" smtClean="0">
                <a:latin typeface="AR CENA" pitchFamily="2" charset="0"/>
              </a:rPr>
              <a:t>mystee</a:t>
            </a:r>
            <a:r>
              <a:rPr lang="en-IN" sz="4000" dirty="0" err="1" smtClean="0">
                <a:latin typeface="AR CENA" pitchFamily="2" charset="0"/>
              </a:rPr>
              <a:t>’s</a:t>
            </a:r>
            <a:r>
              <a:rPr lang="en-IN" sz="4000" dirty="0" smtClean="0">
                <a:latin typeface="AR CENA" pitchFamily="2" charset="0"/>
              </a:rPr>
              <a:t> </a:t>
            </a:r>
            <a:r>
              <a:rPr lang="en-IN" sz="4000" dirty="0" smtClean="0">
                <a:latin typeface="AR CENA" pitchFamily="2" charset="0"/>
              </a:rPr>
              <a:t>appearance …..</a:t>
            </a:r>
            <a:r>
              <a:rPr lang="en-IN" dirty="0" smtClean="0">
                <a:latin typeface="AR CENA" pitchFamily="2" charset="0"/>
              </a:rPr>
              <a:t/>
            </a:r>
            <a:br>
              <a:rPr lang="en-IN" dirty="0" smtClean="0">
                <a:latin typeface="AR CENA" pitchFamily="2" charset="0"/>
              </a:rPr>
            </a:br>
            <a:r>
              <a:rPr lang="en-IN" dirty="0" smtClean="0"/>
              <a:t/>
            </a:r>
            <a:br>
              <a:rPr lang="en-IN" dirty="0" smtClean="0"/>
            </a:br>
            <a:endParaRPr lang="en-IN" dirty="0"/>
          </a:p>
        </p:txBody>
      </p:sp>
      <p:pic>
        <p:nvPicPr>
          <p:cNvPr id="3" name="Picture 2" descr="download (2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5622" y="406671"/>
            <a:ext cx="5066270" cy="39139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1706468"/>
          </a:xfrm>
        </p:spPr>
        <p:txBody>
          <a:bodyPr>
            <a:normAutofit fontScale="90000"/>
          </a:bodyPr>
          <a:lstStyle/>
          <a:p>
            <a:r>
              <a:rPr lang="en-IN" sz="4000" dirty="0" smtClean="0">
                <a:latin typeface="AR CENA" pitchFamily="2" charset="0"/>
              </a:rPr>
              <a:t>The frightened students rushed into the halls screaming......</a:t>
            </a:r>
            <a:r>
              <a:rPr lang="en-IN" sz="4000" dirty="0" smtClean="0"/>
              <a:t/>
            </a:r>
            <a:br>
              <a:rPr lang="en-IN" sz="4000" dirty="0" smtClean="0"/>
            </a:br>
            <a:endParaRPr lang="en-IN" dirty="0"/>
          </a:p>
        </p:txBody>
      </p:sp>
      <p:pic>
        <p:nvPicPr>
          <p:cNvPr id="4" name="Picture 3" descr="images (18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5701" y="1764609"/>
            <a:ext cx="5183840" cy="42641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 (2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0677" y="259492"/>
            <a:ext cx="3035075" cy="644637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569" y="226540"/>
            <a:ext cx="8915399" cy="1935892"/>
          </a:xfrm>
        </p:spPr>
        <p:txBody>
          <a:bodyPr>
            <a:normAutofit fontScale="90000"/>
          </a:bodyPr>
          <a:lstStyle/>
          <a:p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/>
            </a:r>
            <a:br>
              <a:rPr lang="en-IN" dirty="0" smtClean="0"/>
            </a:br>
            <a:r>
              <a:rPr lang="en-IN" sz="6000" dirty="0" smtClean="0">
                <a:latin typeface="Baskerville Old Face" pitchFamily="18" charset="0"/>
              </a:rPr>
              <a:t> Suddenly, the principal came marching down the hall. …. </a:t>
            </a:r>
            <a:r>
              <a:rPr lang="en-IN" sz="4000" dirty="0" smtClean="0">
                <a:latin typeface="Baskerville Old Face" pitchFamily="18" charset="0"/>
              </a:rPr>
              <a:t/>
            </a:r>
            <a:br>
              <a:rPr lang="en-IN" sz="4000" dirty="0" smtClean="0">
                <a:latin typeface="Baskerville Old Face" pitchFamily="18" charset="0"/>
              </a:rPr>
            </a:br>
            <a:endParaRPr lang="en-IN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698628" y="4329333"/>
            <a:ext cx="8915399" cy="1555864"/>
          </a:xfrm>
        </p:spPr>
        <p:txBody>
          <a:bodyPr>
            <a:noAutofit/>
          </a:bodyPr>
          <a:lstStyle/>
          <a:p>
            <a:r>
              <a:rPr lang="en-IN" sz="5400" dirty="0" smtClean="0">
                <a:latin typeface="Baskerville Old Face" pitchFamily="18" charset="0"/>
              </a:rPr>
              <a:t/>
            </a:r>
            <a:br>
              <a:rPr lang="en-IN" sz="5400" dirty="0" smtClean="0">
                <a:latin typeface="Baskerville Old Face" pitchFamily="18" charset="0"/>
              </a:rPr>
            </a:br>
            <a:r>
              <a:rPr lang="en-IN" sz="5400" dirty="0" smtClean="0">
                <a:latin typeface="Baskerville Old Face" pitchFamily="18" charset="0"/>
              </a:rPr>
              <a:t>One look at the gremlin and she </a:t>
            </a:r>
            <a:r>
              <a:rPr lang="en-IN" sz="5400" i="1" dirty="0" smtClean="0">
                <a:latin typeface="Baskerville Old Face" pitchFamily="18" charset="0"/>
              </a:rPr>
              <a:t>understood</a:t>
            </a:r>
            <a:endParaRPr lang="en-IN" sz="5400" i="1" dirty="0">
              <a:latin typeface="Baskerville Old Face" pitchFamily="18" charset="0"/>
            </a:endParaRPr>
          </a:p>
        </p:txBody>
      </p:sp>
      <p:pic>
        <p:nvPicPr>
          <p:cNvPr id="5" name="Picture 4" descr="images2.jf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606" y="2666992"/>
            <a:ext cx="2533650" cy="1800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108" y="1234440"/>
            <a:ext cx="9652000" cy="1143000"/>
          </a:xfrm>
        </p:spPr>
        <p:txBody>
          <a:bodyPr>
            <a:normAutofit fontScale="90000"/>
          </a:bodyPr>
          <a:lstStyle/>
          <a:p>
            <a:r>
              <a:rPr lang="en-IN" dirty="0" smtClean="0"/>
              <a:t>“</a:t>
            </a:r>
            <a:r>
              <a:rPr lang="en-IN" sz="7200" dirty="0" err="1" smtClean="0">
                <a:latin typeface="Baskerville Old Face" pitchFamily="18" charset="0"/>
              </a:rPr>
              <a:t>Arushi</a:t>
            </a:r>
            <a:r>
              <a:rPr lang="en-IN" sz="7200" dirty="0" smtClean="0">
                <a:latin typeface="Baskerville Old Face" pitchFamily="18" charset="0"/>
              </a:rPr>
              <a:t> come here, tell the </a:t>
            </a:r>
            <a:r>
              <a:rPr lang="en-IN" sz="7200" dirty="0" smtClean="0">
                <a:solidFill>
                  <a:srgbClr val="FF0000"/>
                </a:solidFill>
                <a:latin typeface="Baskerville Old Face" pitchFamily="18" charset="0"/>
              </a:rPr>
              <a:t>truth</a:t>
            </a:r>
            <a:r>
              <a:rPr lang="en-IN" sz="7200" dirty="0" smtClean="0">
                <a:latin typeface="Baskerville Old Face" pitchFamily="18" charset="0"/>
              </a:rPr>
              <a:t>.”</a:t>
            </a:r>
            <a:endParaRPr lang="en-IN" sz="7200" dirty="0">
              <a:latin typeface="Baskerville Old Fac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6318" y="2698377"/>
            <a:ext cx="8915400" cy="3777622"/>
          </a:xfrm>
        </p:spPr>
        <p:txBody>
          <a:bodyPr>
            <a:normAutofit lnSpcReduction="10000"/>
          </a:bodyPr>
          <a:lstStyle/>
          <a:p>
            <a:r>
              <a:rPr lang="en-IN" sz="6600" b="1" dirty="0" smtClean="0">
                <a:latin typeface="Bradley Hand ITC" pitchFamily="66" charset="0"/>
              </a:rPr>
              <a:t>Sorry </a:t>
            </a:r>
            <a:r>
              <a:rPr lang="en-IN" sz="6600" b="1" dirty="0" err="1" smtClean="0">
                <a:latin typeface="Bradley Hand ITC" pitchFamily="66" charset="0"/>
              </a:rPr>
              <a:t>aunty,Laisa</a:t>
            </a:r>
            <a:r>
              <a:rPr lang="en-IN" sz="6600" b="1" dirty="0" smtClean="0">
                <a:latin typeface="Bradley Hand ITC" pitchFamily="66" charset="0"/>
              </a:rPr>
              <a:t> didn’t cheat in the test. I lied. </a:t>
            </a:r>
            <a:r>
              <a:rPr lang="en-IN" sz="6600" b="1" dirty="0" err="1" smtClean="0">
                <a:latin typeface="Bradley Hand ITC" pitchFamily="66" charset="0"/>
              </a:rPr>
              <a:t>Laisa</a:t>
            </a:r>
            <a:r>
              <a:rPr lang="en-IN" sz="6600" b="1" dirty="0" smtClean="0">
                <a:latin typeface="Bradley Hand ITC" pitchFamily="66" charset="0"/>
              </a:rPr>
              <a:t> is a good person.”</a:t>
            </a:r>
            <a:endParaRPr lang="en-IN" sz="6600" b="1" dirty="0">
              <a:latin typeface="Bradley Hand ITC" pitchFamily="66" charset="0"/>
            </a:endParaRPr>
          </a:p>
        </p:txBody>
      </p:sp>
      <p:pic>
        <p:nvPicPr>
          <p:cNvPr id="4" name="Picture 3" descr="download (10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7106" y="1706412"/>
            <a:ext cx="2178423" cy="50198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799" y="2389215"/>
            <a:ext cx="10805365" cy="3169024"/>
          </a:xfrm>
        </p:spPr>
        <p:txBody>
          <a:bodyPr>
            <a:noAutofit/>
          </a:bodyPr>
          <a:lstStyle/>
          <a:p>
            <a:r>
              <a:rPr lang="en-IN" sz="2800" b="1" dirty="0" smtClean="0">
                <a:latin typeface="Baskerville Old Face" pitchFamily="18" charset="0"/>
              </a:rPr>
              <a:t>“</a:t>
            </a:r>
            <a:r>
              <a:rPr lang="en-IN" sz="2800" b="1" dirty="0" err="1" smtClean="0">
                <a:latin typeface="Baskerville Old Face" pitchFamily="18" charset="0"/>
              </a:rPr>
              <a:t>Preeti</a:t>
            </a:r>
            <a:r>
              <a:rPr lang="en-IN" sz="2800" b="1" dirty="0" smtClean="0">
                <a:latin typeface="Baskerville Old Face" pitchFamily="18" charset="0"/>
              </a:rPr>
              <a:t>, </a:t>
            </a:r>
            <a:r>
              <a:rPr lang="en-IN" sz="2800" b="1" dirty="0" err="1" smtClean="0">
                <a:latin typeface="Baskerville Old Face" pitchFamily="18" charset="0"/>
              </a:rPr>
              <a:t>Jaswinder</a:t>
            </a:r>
            <a:r>
              <a:rPr lang="en-IN" sz="2800" b="1" dirty="0" smtClean="0">
                <a:latin typeface="Baskerville Old Face" pitchFamily="18" charset="0"/>
              </a:rPr>
              <a:t>, </a:t>
            </a:r>
            <a:r>
              <a:rPr lang="en-IN" sz="2800" b="1" dirty="0" err="1" smtClean="0">
                <a:latin typeface="Baskerville Old Face" pitchFamily="18" charset="0"/>
              </a:rPr>
              <a:t>Sandhya</a:t>
            </a:r>
            <a:r>
              <a:rPr lang="en-IN" sz="2800" b="1" dirty="0" smtClean="0">
                <a:latin typeface="Baskerville Old Face" pitchFamily="18" charset="0"/>
              </a:rPr>
              <a:t>…</a:t>
            </a:r>
            <a:br>
              <a:rPr lang="en-IN" sz="2800" b="1" dirty="0" smtClean="0">
                <a:latin typeface="Baskerville Old Face" pitchFamily="18" charset="0"/>
              </a:rPr>
            </a:br>
            <a:r>
              <a:rPr lang="en-IN" sz="2800" b="1" dirty="0" smtClean="0">
                <a:latin typeface="Baskerville Old Face" pitchFamily="18" charset="0"/>
              </a:rPr>
              <a:t/>
            </a:r>
            <a:br>
              <a:rPr lang="en-IN" sz="2800" b="1" dirty="0" smtClean="0">
                <a:latin typeface="Baskerville Old Face" pitchFamily="18" charset="0"/>
              </a:rPr>
            </a:br>
            <a:r>
              <a:rPr lang="en-IN" sz="2800" b="1" dirty="0" smtClean="0">
                <a:latin typeface="Baskerville Old Face" pitchFamily="18" charset="0"/>
              </a:rPr>
              <a:t>tell the </a:t>
            </a:r>
            <a:r>
              <a:rPr lang="en-IN" sz="2800" b="1" dirty="0" smtClean="0">
                <a:solidFill>
                  <a:srgbClr val="FF0000"/>
                </a:solidFill>
                <a:latin typeface="Baskerville Old Face" pitchFamily="18" charset="0"/>
              </a:rPr>
              <a:t>truth</a:t>
            </a:r>
            <a:r>
              <a:rPr lang="en-IN" sz="2800" b="1" dirty="0" smtClean="0">
                <a:latin typeface="Baskerville Old Face" pitchFamily="18" charset="0"/>
              </a:rPr>
              <a:t>,”</a:t>
            </a:r>
            <a:r>
              <a:rPr lang="en-IN" sz="5400" dirty="0" smtClean="0">
                <a:latin typeface="Baskerville Old Face" pitchFamily="18" charset="0"/>
              </a:rPr>
              <a:t/>
            </a:r>
            <a:br>
              <a:rPr lang="en-IN" sz="5400" dirty="0" smtClean="0">
                <a:latin typeface="Baskerville Old Face" pitchFamily="18" charset="0"/>
              </a:rPr>
            </a:br>
            <a:r>
              <a:rPr lang="en-IN" sz="5400" dirty="0" smtClean="0">
                <a:latin typeface="Baskerville Old Face" pitchFamily="18" charset="0"/>
              </a:rPr>
              <a:t/>
            </a:r>
            <a:br>
              <a:rPr lang="en-IN" sz="5400" dirty="0" smtClean="0">
                <a:latin typeface="Baskerville Old Face" pitchFamily="18" charset="0"/>
              </a:rPr>
            </a:br>
            <a:r>
              <a:rPr lang="en-IN" sz="5400" dirty="0" smtClean="0">
                <a:latin typeface="Baskerville Old Face" pitchFamily="18" charset="0"/>
              </a:rPr>
              <a:t>The principal said</a:t>
            </a:r>
            <a:endParaRPr lang="en-IN" sz="5400" dirty="0">
              <a:latin typeface="Baskerville Old Face" pitchFamily="18" charset="0"/>
            </a:endParaRPr>
          </a:p>
        </p:txBody>
      </p:sp>
      <p:pic>
        <p:nvPicPr>
          <p:cNvPr id="4" name="Picture 3" descr="images (20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298193" flipV="1">
            <a:off x="8119001" y="3907597"/>
            <a:ext cx="2162175" cy="2114550"/>
          </a:xfrm>
          <a:prstGeom prst="rect">
            <a:avLst/>
          </a:prstGeom>
        </p:spPr>
      </p:pic>
      <p:pic>
        <p:nvPicPr>
          <p:cNvPr id="5" name="Picture 4" descr="images (21).jf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374044">
            <a:off x="6174430" y="798264"/>
            <a:ext cx="3327527" cy="27237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6169" y="2131634"/>
            <a:ext cx="8452130" cy="1280890"/>
          </a:xfrm>
        </p:spPr>
        <p:txBody>
          <a:bodyPr>
            <a:normAutofit fontScale="90000"/>
          </a:bodyPr>
          <a:lstStyle/>
          <a:p>
            <a:r>
              <a:rPr lang="en-IN" dirty="0" smtClean="0">
                <a:latin typeface="AR CENA" pitchFamily="2" charset="0"/>
              </a:rPr>
              <a:t/>
            </a:r>
            <a:br>
              <a:rPr lang="en-IN" dirty="0" smtClean="0">
                <a:latin typeface="AR CENA" pitchFamily="2" charset="0"/>
              </a:rPr>
            </a:br>
            <a:r>
              <a:rPr lang="en-IN" dirty="0" smtClean="0">
                <a:latin typeface="AR CENA" pitchFamily="2" charset="0"/>
              </a:rPr>
              <a:t/>
            </a:r>
            <a:br>
              <a:rPr lang="en-IN" dirty="0" smtClean="0">
                <a:latin typeface="AR CENA" pitchFamily="2" charset="0"/>
              </a:rPr>
            </a:br>
            <a:r>
              <a:rPr lang="en-IN" sz="8000" dirty="0" smtClean="0">
                <a:latin typeface="AR CENA" pitchFamily="2" charset="0"/>
              </a:rPr>
              <a:t> </a:t>
            </a:r>
            <a:r>
              <a:rPr lang="en-IN" sz="3600" dirty="0" smtClean="0">
                <a:latin typeface="AR CENA" pitchFamily="2" charset="0"/>
              </a:rPr>
              <a:t>One by one the students stepped forward and spoke the truth,</a:t>
            </a:r>
            <a:br>
              <a:rPr lang="en-IN" sz="3600" dirty="0" smtClean="0">
                <a:latin typeface="AR CENA" pitchFamily="2" charset="0"/>
              </a:rPr>
            </a:br>
            <a:r>
              <a:rPr lang="en-IN" sz="3600" i="1" dirty="0" smtClean="0">
                <a:solidFill>
                  <a:srgbClr val="FF0000"/>
                </a:solidFill>
                <a:latin typeface="AR CENA" pitchFamily="2" charset="0"/>
              </a:rPr>
              <a:t> correcting their gossiping lies</a:t>
            </a:r>
            <a:r>
              <a:rPr lang="en-IN" sz="8000" i="1" dirty="0" smtClean="0">
                <a:solidFill>
                  <a:srgbClr val="FF0000"/>
                </a:solidFill>
                <a:latin typeface="AR CENA" pitchFamily="2" charset="0"/>
              </a:rPr>
              <a:t>. </a:t>
            </a:r>
            <a:endParaRPr lang="en-IN" sz="8000" i="1" dirty="0">
              <a:solidFill>
                <a:srgbClr val="FF0000"/>
              </a:solidFill>
            </a:endParaRPr>
          </a:p>
        </p:txBody>
      </p:sp>
      <p:pic>
        <p:nvPicPr>
          <p:cNvPr id="4" name="Picture 3" descr="download (9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5076" y="3057986"/>
            <a:ext cx="1733550" cy="2638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3164" y="1692876"/>
            <a:ext cx="8911687" cy="4155019"/>
          </a:xfrm>
        </p:spPr>
        <p:txBody>
          <a:bodyPr>
            <a:normAutofit/>
          </a:bodyPr>
          <a:lstStyle/>
          <a:p>
            <a:r>
              <a:rPr lang="en-IN" sz="6700" dirty="0" smtClean="0">
                <a:latin typeface="AR BLANCA" pitchFamily="2" charset="0"/>
              </a:rPr>
              <a:t>That was all it took. </a:t>
            </a:r>
            <a:r>
              <a:rPr lang="en-IN" sz="6700" dirty="0" smtClean="0">
                <a:latin typeface="AR BERKLEY" pitchFamily="2" charset="0"/>
              </a:rPr>
              <a:t/>
            </a:r>
            <a:br>
              <a:rPr lang="en-IN" sz="6700" dirty="0" smtClean="0">
                <a:latin typeface="AR BERKLEY" pitchFamily="2" charset="0"/>
              </a:rPr>
            </a:b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/>
            </a:r>
            <a:br>
              <a:rPr lang="en-IN" dirty="0" smtClean="0"/>
            </a:b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s (22).jfif"/>
          <p:cNvPicPr>
            <a:picLocks noChangeAspect="1"/>
          </p:cNvPicPr>
          <p:nvPr/>
        </p:nvPicPr>
        <p:blipFill>
          <a:blip r:embed="rId2"/>
          <a:srcRect l="57512" t="25438"/>
          <a:stretch>
            <a:fillRect/>
          </a:stretch>
        </p:blipFill>
        <p:spPr>
          <a:xfrm>
            <a:off x="510745" y="313036"/>
            <a:ext cx="2837935" cy="3730413"/>
          </a:xfrm>
          <a:prstGeom prst="rect">
            <a:avLst/>
          </a:prstGeom>
        </p:spPr>
      </p:pic>
      <p:pic>
        <p:nvPicPr>
          <p:cNvPr id="4" name="Picture 3" descr="images (22).jfif"/>
          <p:cNvPicPr>
            <a:picLocks noChangeAspect="1"/>
          </p:cNvPicPr>
          <p:nvPr/>
        </p:nvPicPr>
        <p:blipFill>
          <a:blip r:embed="rId2"/>
          <a:srcRect l="57512" t="25438"/>
          <a:stretch>
            <a:fillRect/>
          </a:stretch>
        </p:blipFill>
        <p:spPr>
          <a:xfrm rot="4312642">
            <a:off x="6033577" y="1298712"/>
            <a:ext cx="1387116" cy="18233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1417" y="4625638"/>
            <a:ext cx="6944496" cy="1886372"/>
          </a:xfrm>
        </p:spPr>
        <p:txBody>
          <a:bodyPr>
            <a:noAutofit/>
          </a:bodyPr>
          <a:lstStyle/>
          <a:p>
            <a:r>
              <a:rPr lang="en-IN" sz="4800" dirty="0" err="1" smtClean="0">
                <a:latin typeface="AR CENA" pitchFamily="2" charset="0"/>
              </a:rPr>
              <a:t>Mystee</a:t>
            </a:r>
            <a:r>
              <a:rPr lang="en-IN" sz="4800" dirty="0" smtClean="0">
                <a:latin typeface="AR CENA" pitchFamily="2" charset="0"/>
              </a:rPr>
              <a:t>  moaned fell back</a:t>
            </a:r>
            <a:br>
              <a:rPr lang="en-IN" sz="4800" dirty="0" smtClean="0">
                <a:latin typeface="AR CENA" pitchFamily="2" charset="0"/>
              </a:rPr>
            </a:br>
            <a:r>
              <a:rPr lang="en-IN" sz="4800" dirty="0" smtClean="0">
                <a:latin typeface="AR CENA" pitchFamily="2" charset="0"/>
              </a:rPr>
              <a:t> and did a forward flip and then </a:t>
            </a:r>
            <a:r>
              <a:rPr lang="en-IN" sz="4800" i="1" dirty="0" smtClean="0">
                <a:solidFill>
                  <a:srgbClr val="FF0000"/>
                </a:solidFill>
                <a:latin typeface="AR CENA" pitchFamily="2" charset="0"/>
              </a:rPr>
              <a:t>just like that </a:t>
            </a:r>
            <a:r>
              <a:rPr lang="en-IN" sz="4800" i="1" dirty="0" smtClean="0">
                <a:latin typeface="AR CENA" pitchFamily="2" charset="0"/>
              </a:rPr>
              <a:t/>
            </a:r>
            <a:br>
              <a:rPr lang="en-IN" sz="4800" i="1" dirty="0" smtClean="0">
                <a:latin typeface="AR CENA" pitchFamily="2" charset="0"/>
              </a:rPr>
            </a:br>
            <a:r>
              <a:rPr lang="en-IN" sz="4800" dirty="0" smtClean="0">
                <a:latin typeface="AR CENA" pitchFamily="2" charset="0"/>
              </a:rPr>
              <a:t>with a loud BLIP, </a:t>
            </a:r>
          </a:p>
        </p:txBody>
      </p:sp>
      <p:pic>
        <p:nvPicPr>
          <p:cNvPr id="6" name="Picture 5" descr="images (22).jfif"/>
          <p:cNvPicPr>
            <a:picLocks noChangeAspect="1"/>
          </p:cNvPicPr>
          <p:nvPr/>
        </p:nvPicPr>
        <p:blipFill>
          <a:blip r:embed="rId2"/>
          <a:srcRect l="57512" t="25438"/>
          <a:stretch>
            <a:fillRect/>
          </a:stretch>
        </p:blipFill>
        <p:spPr>
          <a:xfrm rot="5557580">
            <a:off x="8262588" y="2160531"/>
            <a:ext cx="1060361" cy="1393825"/>
          </a:xfrm>
          <a:prstGeom prst="rect">
            <a:avLst/>
          </a:prstGeom>
        </p:spPr>
      </p:pic>
      <p:pic>
        <p:nvPicPr>
          <p:cNvPr id="7" name="Picture 6" descr="images (22).jfif"/>
          <p:cNvPicPr>
            <a:picLocks noChangeAspect="1"/>
          </p:cNvPicPr>
          <p:nvPr/>
        </p:nvPicPr>
        <p:blipFill>
          <a:blip r:embed="rId2"/>
          <a:srcRect l="57512" t="25438"/>
          <a:stretch>
            <a:fillRect/>
          </a:stretch>
        </p:blipFill>
        <p:spPr>
          <a:xfrm rot="2581142">
            <a:off x="3567888" y="551209"/>
            <a:ext cx="1964097" cy="25817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957" y="1654570"/>
            <a:ext cx="9652000" cy="1143000"/>
          </a:xfrm>
        </p:spPr>
        <p:txBody>
          <a:bodyPr>
            <a:noAutofit/>
          </a:bodyPr>
          <a:lstStyle/>
          <a:p>
            <a:r>
              <a:rPr lang="en-IN" sz="4800" dirty="0" smtClean="0">
                <a:latin typeface="AR CENA" pitchFamily="2" charset="0"/>
              </a:rPr>
              <a:t>he transformed back to the lovable cuddly creature he was.</a:t>
            </a:r>
            <a:endParaRPr lang="en-IN" sz="4800" dirty="0"/>
          </a:p>
        </p:txBody>
      </p:sp>
      <p:grpSp>
        <p:nvGrpSpPr>
          <p:cNvPr id="9" name="Group 8"/>
          <p:cNvGrpSpPr/>
          <p:nvPr/>
        </p:nvGrpSpPr>
        <p:grpSpPr>
          <a:xfrm>
            <a:off x="3610693" y="2824972"/>
            <a:ext cx="2728323" cy="3507264"/>
            <a:chOff x="3610693" y="2824972"/>
            <a:chExt cx="2728323" cy="3507264"/>
          </a:xfrm>
        </p:grpSpPr>
        <p:pic>
          <p:nvPicPr>
            <p:cNvPr id="7" name="Picture 6" descr="images1.png"/>
            <p:cNvPicPr>
              <a:picLocks noChangeAspect="1"/>
            </p:cNvPicPr>
            <p:nvPr/>
          </p:nvPicPr>
          <p:blipFill>
            <a:blip r:embed="rId2"/>
            <a:srcRect r="53746"/>
            <a:stretch>
              <a:fillRect/>
            </a:stretch>
          </p:blipFill>
          <p:spPr>
            <a:xfrm>
              <a:off x="3610693" y="2824972"/>
              <a:ext cx="2382334" cy="3503145"/>
            </a:xfrm>
            <a:prstGeom prst="rect">
              <a:avLst/>
            </a:prstGeom>
          </p:spPr>
        </p:pic>
        <p:pic>
          <p:nvPicPr>
            <p:cNvPr id="8" name="Picture 7" descr="images1.png"/>
            <p:cNvPicPr>
              <a:picLocks noChangeAspect="1"/>
            </p:cNvPicPr>
            <p:nvPr/>
          </p:nvPicPr>
          <p:blipFill>
            <a:blip r:embed="rId2"/>
            <a:srcRect r="73499"/>
            <a:stretch>
              <a:fillRect/>
            </a:stretch>
          </p:blipFill>
          <p:spPr>
            <a:xfrm flipH="1">
              <a:off x="4974055" y="2829091"/>
              <a:ext cx="1364961" cy="350314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 (24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9450" y="674056"/>
            <a:ext cx="3807426" cy="54276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371600"/>
            <a:ext cx="9652000" cy="4193883"/>
          </a:xfrm>
        </p:spPr>
        <p:txBody>
          <a:bodyPr>
            <a:normAutofit/>
          </a:bodyPr>
          <a:lstStyle/>
          <a:p>
            <a:r>
              <a:rPr lang="en-IN" sz="5300" dirty="0" smtClean="0">
                <a:latin typeface="Baskerville Old Face" pitchFamily="18" charset="0"/>
              </a:rPr>
              <a:t>“hope you have all learned your lesson!” </a:t>
            </a:r>
            <a:r>
              <a:rPr lang="en-IN" sz="6000" b="1" dirty="0" smtClean="0">
                <a:latin typeface="Bradley Hand ITC" pitchFamily="66" charset="0"/>
              </a:rPr>
              <a:t>said the good principal</a:t>
            </a:r>
            <a:endParaRPr lang="en-IN" sz="6000" b="1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885" y="3001455"/>
            <a:ext cx="9652000" cy="2707365"/>
          </a:xfrm>
        </p:spPr>
        <p:txBody>
          <a:bodyPr>
            <a:noAutofit/>
          </a:bodyPr>
          <a:lstStyle/>
          <a:p>
            <a:r>
              <a:rPr lang="en-IN" sz="6600" dirty="0" smtClean="0">
                <a:latin typeface="Bradley Hand ITC" pitchFamily="66" charset="0"/>
              </a:rPr>
              <a:t>and with that, there was </a:t>
            </a:r>
            <a:r>
              <a:rPr lang="en-IN" sz="6600" dirty="0" smtClean="0">
                <a:solidFill>
                  <a:srgbClr val="FF0000"/>
                </a:solidFill>
                <a:latin typeface="Bradley Hand ITC" pitchFamily="66" charset="0"/>
              </a:rPr>
              <a:t>never again</a:t>
            </a:r>
            <a:r>
              <a:rPr lang="en-IN" sz="6600" dirty="0" smtClean="0">
                <a:latin typeface="Bradley Hand ITC" pitchFamily="66" charset="0"/>
              </a:rPr>
              <a:t> another </a:t>
            </a:r>
            <a:r>
              <a:rPr lang="en-IN" sz="6600" dirty="0" smtClean="0">
                <a:solidFill>
                  <a:srgbClr val="FF0000"/>
                </a:solidFill>
                <a:latin typeface="Bradley Hand ITC" pitchFamily="66" charset="0"/>
              </a:rPr>
              <a:t>gossip gremlin </a:t>
            </a:r>
            <a:r>
              <a:rPr lang="en-IN" sz="6600" dirty="0" smtClean="0">
                <a:latin typeface="Bradley Hand ITC" pitchFamily="66" charset="0"/>
              </a:rPr>
              <a:t>in Tara’s town.</a:t>
            </a:r>
            <a:endParaRPr lang="en-IN" sz="6600" dirty="0"/>
          </a:p>
        </p:txBody>
      </p:sp>
      <p:pic>
        <p:nvPicPr>
          <p:cNvPr id="4" name="Picture 3" descr="images (23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1452" y="4583888"/>
            <a:ext cx="2247900" cy="2038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560</TotalTime>
  <Words>242</Words>
  <Application>Microsoft Office PowerPoint</Application>
  <PresentationFormat>Custom</PresentationFormat>
  <Paragraphs>51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Opulent</vt:lpstr>
      <vt:lpstr>“Happy birthday, Princess!!!!” </vt:lpstr>
      <vt:lpstr>THANK YOU SOOO MUCH!!!!!! </vt:lpstr>
      <vt:lpstr>“oh !      what is it, Daddy?”   Tara squealed with surprise. </vt:lpstr>
      <vt:lpstr>   Standing in the the box, just barely 6 inches tall, was a tiny human-like figure.    .</vt:lpstr>
      <vt:lpstr>I am a gossip GREMLIN</vt:lpstr>
      <vt:lpstr>Tara named the gremlin Mystee.</vt:lpstr>
      <vt:lpstr>Mystee was cute and cuddly and very very entertaining.  Tara adored him.</vt:lpstr>
      <vt:lpstr>One evening, Tara was talking to her friend Aastha</vt:lpstr>
      <vt:lpstr> immediately there was a squeak  and a jig and Mystee grew and changed…    </vt:lpstr>
      <vt:lpstr>Next day Tara sneaked Mystee into her backpack and took him to school. </vt:lpstr>
      <vt:lpstr>“Nikita called Kavya a dumb girl………….. ”  “Sandhya has ugly hair…. </vt:lpstr>
      <vt:lpstr>The gossip food streamed from every gathering of students….</vt:lpstr>
      <vt:lpstr>Mystee yelped, then danced and flipped and twirled  He was now nearly 3 feet tall and very different….  The gossips today were so good for him. </vt:lpstr>
      <vt:lpstr>     The students began to panic at the change in mystee’s appearance …..  </vt:lpstr>
      <vt:lpstr>The frightened students rushed into the halls screaming...... </vt:lpstr>
      <vt:lpstr>   Suddenly, the principal came marching down the hall. ….  </vt:lpstr>
      <vt:lpstr>“Arushi come here, tell the truth.”</vt:lpstr>
      <vt:lpstr>“Preeti, Jaswinder, Sandhya…  tell the truth,”  The principal said</vt:lpstr>
      <vt:lpstr>   One by one the students stepped forward and spoke the truth,  correcting their gossiping lies. </vt:lpstr>
      <vt:lpstr>That was all it took.     </vt:lpstr>
      <vt:lpstr>Mystee  moaned fell back  and did a forward flip and then just like that  with a loud BLIP, </vt:lpstr>
      <vt:lpstr>he transformed back to the lovable cuddly creature he was.</vt:lpstr>
      <vt:lpstr>“hope you have all learned your lesson!” said the good principal</vt:lpstr>
      <vt:lpstr>and with that, there was never again another gossip gremlin in Tara’s town.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TEACHERS NODE 2</dc:creator>
  <cp:lastModifiedBy>hp</cp:lastModifiedBy>
  <cp:revision>95</cp:revision>
  <dcterms:created xsi:type="dcterms:W3CDTF">2018-06-28T03:56:31Z</dcterms:created>
  <dcterms:modified xsi:type="dcterms:W3CDTF">2018-06-29T15:03:28Z</dcterms:modified>
</cp:coreProperties>
</file>